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45"/>
    <p:restoredTop sz="94647"/>
  </p:normalViewPr>
  <p:slideViewPr>
    <p:cSldViewPr snapToGrid="0" snapToObjects="1">
      <p:cViewPr varScale="1">
        <p:scale>
          <a:sx n="137" d="100"/>
          <a:sy n="137" d="100"/>
        </p:scale>
        <p:origin x="20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E4F8-5543-8447-B209-AB3926B83A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D52D19-CDEB-024F-B6BC-080868C1D4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CC47C-1EE5-384F-945C-D31A11073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7C7C3-9449-1A45-BA62-555B56D59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02158-8551-194A-A278-847569620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13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B01BD-0C28-9E4A-9FD0-DC5EA5002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F77531-E921-EE48-AC47-16D067EB0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F8A92-3AAF-3141-B995-7D118E723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F3231-809A-784D-B012-87C62F435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C85D4-0473-964D-99C9-285A14553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30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212E50-841F-2245-B7A2-DD5275E361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3E1FDB-2FE2-6347-A436-37DDC5373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A45D3-D12E-A244-A5C6-B55BF7845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51FCC-AC4F-824D-AF61-99967C111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B6F72-DAB4-4E43-AD3D-9C1AC187B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16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E5521-59F3-054D-9710-E18546D27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12D9C-BD05-724E-A2FA-ABC9E03CA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E6755-CAAF-8248-AF17-78BECB160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2579F-97CE-DB4F-BB0F-A87C15069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B686C-F439-CB48-B54A-624A9F12E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380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6431-EC4D-D545-9003-801E9A385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D374A-49DB-ED41-8184-053554792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F178C-095C-AA4A-AEA0-9EE7D7BB7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68FD3-339A-874E-BD30-075C15F2F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A405C-3F0F-CA48-B770-6C164AE09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21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4738E-48C5-6E4C-83D5-867541C25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5B19F-E0C5-6249-B876-3CC89D2F34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1EB04E-7581-064B-A6BA-91702E633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5B033F-7393-4A4B-A422-38214BF8E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7991E-E394-A14B-980D-E38DBCBBE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405FBF-B376-694D-A149-EBC1AF084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50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4AD41-4D18-1448-912E-597BA7FA0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471266-2ACB-9642-8619-9BE6738DC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6CDCFB-A2EE-C241-AC72-56C926486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7F3365-3DBB-A543-99C5-ADB323D798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D249DD-4F49-1C41-990D-0BCAA80595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78A92E-84B2-5840-9FF8-9DB528F15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574A80-9F97-214B-8BAA-F07C4403B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CC3862-27D7-FB4A-9792-CB57D338B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5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0EE70-61CC-0841-92A2-34A00B95A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7841E8-1DA2-844D-B897-42E1C1055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00586C-141E-BA42-A4C7-994EC762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BB54D9-A042-2A4E-AD6C-9FA734260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48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1F77C3-5773-114F-B33D-D692958B3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775688-308C-C046-9F7C-02473175E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20D612-96E1-244E-91AA-84EC06D3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642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C9298-3462-034C-92FB-7CE307E8C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B75C8-B793-AE40-86B5-97E9C15AA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6D94C-A463-E947-8BB8-DF9F0349F8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13927-80A6-C94A-BC3F-31E8ED74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0C8E57-9598-AD4A-9BCB-4EF895653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B1869-50D8-714C-8333-686205C7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8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4BC49-0934-DD40-97F1-90EF1B62E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909F7A-E00A-4843-94ED-3D1B2C13C1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8D07BF-D6D5-6945-9140-8D8CF89D8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EE1D8-7F43-B544-96FF-F9DF7BD55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8D23A-75B8-6D46-824F-3C0D8137E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7E89E-50DB-EB41-8267-14F8CEDD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999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CBFF20-E2E8-164F-B0A9-114D525D5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C87E2-A014-3E49-9EAF-B79E1AA7C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60DC1-5EAE-9F48-840A-82803E3947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A2C44-68E8-974A-9310-D5FA234C0D38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69DE67-B95C-1748-A274-8810869BF6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57A45-4B14-E947-AABC-8679A0B39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1E784-0287-E74F-ACDF-95D16B9A0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9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C2F5194-C2B8-4540-9BCD-7093B80F9265}"/>
              </a:ext>
            </a:extLst>
          </p:cNvPr>
          <p:cNvSpPr txBox="1"/>
          <p:nvPr/>
        </p:nvSpPr>
        <p:spPr>
          <a:xfrm>
            <a:off x="854284" y="842290"/>
            <a:ext cx="1145893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800" dirty="0">
                <a:solidFill>
                  <a:srgbClr val="0070C0"/>
                </a:solidFill>
              </a:rPr>
              <a:t>溺水時的應對</a:t>
            </a:r>
            <a:endParaRPr lang="en-US" sz="13800" dirty="0">
              <a:solidFill>
                <a:srgbClr val="0070C0"/>
              </a:solidFill>
            </a:endParaRPr>
          </a:p>
        </p:txBody>
      </p:sp>
      <p:sp useBgFill="1">
        <p:nvSpPr>
          <p:cNvPr id="23" name="Freeform 22">
            <a:extLst>
              <a:ext uri="{FF2B5EF4-FFF2-40B4-BE49-F238E27FC236}">
                <a16:creationId xmlns:a16="http://schemas.microsoft.com/office/drawing/2014/main" id="{6A7BC43B-C9ED-1C46-BDA8-F3F7CC9F9651}"/>
              </a:ext>
            </a:extLst>
          </p:cNvPr>
          <p:cNvSpPr/>
          <p:nvPr/>
        </p:nvSpPr>
        <p:spPr>
          <a:xfrm>
            <a:off x="854284" y="1134319"/>
            <a:ext cx="10743549" cy="2199190"/>
          </a:xfrm>
          <a:custGeom>
            <a:avLst/>
            <a:gdLst>
              <a:gd name="connsiteX0" fmla="*/ 13817 w 10743549"/>
              <a:gd name="connsiteY0" fmla="*/ 983848 h 2199190"/>
              <a:gd name="connsiteX1" fmla="*/ 13817 w 10743549"/>
              <a:gd name="connsiteY1" fmla="*/ 983848 h 2199190"/>
              <a:gd name="connsiteX2" fmla="*/ 106415 w 10743549"/>
              <a:gd name="connsiteY2" fmla="*/ 1018572 h 2199190"/>
              <a:gd name="connsiteX3" fmla="*/ 141139 w 10743549"/>
              <a:gd name="connsiteY3" fmla="*/ 1030147 h 2199190"/>
              <a:gd name="connsiteX4" fmla="*/ 175863 w 10743549"/>
              <a:gd name="connsiteY4" fmla="*/ 1053296 h 2199190"/>
              <a:gd name="connsiteX5" fmla="*/ 280035 w 10743549"/>
              <a:gd name="connsiteY5" fmla="*/ 1088020 h 2199190"/>
              <a:gd name="connsiteX6" fmla="*/ 384207 w 10743549"/>
              <a:gd name="connsiteY6" fmla="*/ 1122744 h 2199190"/>
              <a:gd name="connsiteX7" fmla="*/ 418931 w 10743549"/>
              <a:gd name="connsiteY7" fmla="*/ 1134319 h 2199190"/>
              <a:gd name="connsiteX8" fmla="*/ 511529 w 10743549"/>
              <a:gd name="connsiteY8" fmla="*/ 1111170 h 2199190"/>
              <a:gd name="connsiteX9" fmla="*/ 650425 w 10743549"/>
              <a:gd name="connsiteY9" fmla="*/ 1064871 h 2199190"/>
              <a:gd name="connsiteX10" fmla="*/ 719873 w 10743549"/>
              <a:gd name="connsiteY10" fmla="*/ 1041722 h 2199190"/>
              <a:gd name="connsiteX11" fmla="*/ 777746 w 10743549"/>
              <a:gd name="connsiteY11" fmla="*/ 1030147 h 2199190"/>
              <a:gd name="connsiteX12" fmla="*/ 939792 w 10743549"/>
              <a:gd name="connsiteY12" fmla="*/ 1041722 h 2199190"/>
              <a:gd name="connsiteX13" fmla="*/ 997665 w 10743549"/>
              <a:gd name="connsiteY13" fmla="*/ 1053296 h 2199190"/>
              <a:gd name="connsiteX14" fmla="*/ 1043964 w 10743549"/>
              <a:gd name="connsiteY14" fmla="*/ 1064871 h 2199190"/>
              <a:gd name="connsiteX15" fmla="*/ 1229159 w 10743549"/>
              <a:gd name="connsiteY15" fmla="*/ 1076446 h 2199190"/>
              <a:gd name="connsiteX16" fmla="*/ 1368055 w 10743549"/>
              <a:gd name="connsiteY16" fmla="*/ 1088020 h 2199190"/>
              <a:gd name="connsiteX17" fmla="*/ 1425929 w 10743549"/>
              <a:gd name="connsiteY17" fmla="*/ 1076446 h 2199190"/>
              <a:gd name="connsiteX18" fmla="*/ 1530101 w 10743549"/>
              <a:gd name="connsiteY18" fmla="*/ 1088020 h 2199190"/>
              <a:gd name="connsiteX19" fmla="*/ 1657422 w 10743549"/>
              <a:gd name="connsiteY19" fmla="*/ 1111170 h 2199190"/>
              <a:gd name="connsiteX20" fmla="*/ 1726870 w 10743549"/>
              <a:gd name="connsiteY20" fmla="*/ 1122744 h 2199190"/>
              <a:gd name="connsiteX21" fmla="*/ 1842617 w 10743549"/>
              <a:gd name="connsiteY21" fmla="*/ 1157468 h 2199190"/>
              <a:gd name="connsiteX22" fmla="*/ 1877341 w 10743549"/>
              <a:gd name="connsiteY22" fmla="*/ 1169043 h 2199190"/>
              <a:gd name="connsiteX23" fmla="*/ 1912065 w 10743549"/>
              <a:gd name="connsiteY23" fmla="*/ 1180618 h 2199190"/>
              <a:gd name="connsiteX24" fmla="*/ 2004663 w 10743549"/>
              <a:gd name="connsiteY24" fmla="*/ 1226916 h 2199190"/>
              <a:gd name="connsiteX25" fmla="*/ 2039387 w 10743549"/>
              <a:gd name="connsiteY25" fmla="*/ 1238491 h 2199190"/>
              <a:gd name="connsiteX26" fmla="*/ 2074111 w 10743549"/>
              <a:gd name="connsiteY26" fmla="*/ 1250066 h 2199190"/>
              <a:gd name="connsiteX27" fmla="*/ 2270881 w 10743549"/>
              <a:gd name="connsiteY27" fmla="*/ 1238491 h 2199190"/>
              <a:gd name="connsiteX28" fmla="*/ 2432926 w 10743549"/>
              <a:gd name="connsiteY28" fmla="*/ 1261640 h 2199190"/>
              <a:gd name="connsiteX29" fmla="*/ 2560248 w 10743549"/>
              <a:gd name="connsiteY29" fmla="*/ 1296365 h 2199190"/>
              <a:gd name="connsiteX30" fmla="*/ 2594972 w 10743549"/>
              <a:gd name="connsiteY30" fmla="*/ 1307939 h 2199190"/>
              <a:gd name="connsiteX31" fmla="*/ 2618121 w 10743549"/>
              <a:gd name="connsiteY31" fmla="*/ 1331089 h 2199190"/>
              <a:gd name="connsiteX32" fmla="*/ 2652845 w 10743549"/>
              <a:gd name="connsiteY32" fmla="*/ 1354238 h 2199190"/>
              <a:gd name="connsiteX33" fmla="*/ 2664420 w 10743549"/>
              <a:gd name="connsiteY33" fmla="*/ 1388962 h 2199190"/>
              <a:gd name="connsiteX34" fmla="*/ 2699144 w 10743549"/>
              <a:gd name="connsiteY34" fmla="*/ 1400537 h 2199190"/>
              <a:gd name="connsiteX35" fmla="*/ 2872764 w 10743549"/>
              <a:gd name="connsiteY35" fmla="*/ 1412111 h 2199190"/>
              <a:gd name="connsiteX36" fmla="*/ 3057959 w 10743549"/>
              <a:gd name="connsiteY36" fmla="*/ 1388962 h 2199190"/>
              <a:gd name="connsiteX37" fmla="*/ 3104258 w 10743549"/>
              <a:gd name="connsiteY37" fmla="*/ 1377387 h 2199190"/>
              <a:gd name="connsiteX38" fmla="*/ 3208430 w 10743549"/>
              <a:gd name="connsiteY38" fmla="*/ 1365813 h 2199190"/>
              <a:gd name="connsiteX39" fmla="*/ 3324177 w 10743549"/>
              <a:gd name="connsiteY39" fmla="*/ 1331089 h 2199190"/>
              <a:gd name="connsiteX40" fmla="*/ 3416774 w 10743549"/>
              <a:gd name="connsiteY40" fmla="*/ 1319514 h 2199190"/>
              <a:gd name="connsiteX41" fmla="*/ 3509372 w 10743549"/>
              <a:gd name="connsiteY41" fmla="*/ 1331089 h 2199190"/>
              <a:gd name="connsiteX42" fmla="*/ 3659843 w 10743549"/>
              <a:gd name="connsiteY42" fmla="*/ 1319514 h 2199190"/>
              <a:gd name="connsiteX43" fmla="*/ 3706141 w 10743549"/>
              <a:gd name="connsiteY43" fmla="*/ 1307939 h 2199190"/>
              <a:gd name="connsiteX44" fmla="*/ 3775589 w 10743549"/>
              <a:gd name="connsiteY44" fmla="*/ 1296365 h 2199190"/>
              <a:gd name="connsiteX45" fmla="*/ 3833463 w 10743549"/>
              <a:gd name="connsiteY45" fmla="*/ 1284790 h 2199190"/>
              <a:gd name="connsiteX46" fmla="*/ 3902911 w 10743549"/>
              <a:gd name="connsiteY46" fmla="*/ 1261640 h 2199190"/>
              <a:gd name="connsiteX47" fmla="*/ 3914486 w 10743549"/>
              <a:gd name="connsiteY47" fmla="*/ 1226916 h 2199190"/>
              <a:gd name="connsiteX48" fmla="*/ 4053382 w 10743549"/>
              <a:gd name="connsiteY48" fmla="*/ 1111170 h 2199190"/>
              <a:gd name="connsiteX49" fmla="*/ 4134405 w 10743549"/>
              <a:gd name="connsiteY49" fmla="*/ 1030147 h 2199190"/>
              <a:gd name="connsiteX50" fmla="*/ 4157554 w 10743549"/>
              <a:gd name="connsiteY50" fmla="*/ 1006997 h 2199190"/>
              <a:gd name="connsiteX51" fmla="*/ 4180703 w 10743549"/>
              <a:gd name="connsiteY51" fmla="*/ 972273 h 2199190"/>
              <a:gd name="connsiteX52" fmla="*/ 4215427 w 10743549"/>
              <a:gd name="connsiteY52" fmla="*/ 949124 h 2199190"/>
              <a:gd name="connsiteX53" fmla="*/ 4238577 w 10743549"/>
              <a:gd name="connsiteY53" fmla="*/ 925975 h 2199190"/>
              <a:gd name="connsiteX54" fmla="*/ 4250151 w 10743549"/>
              <a:gd name="connsiteY54" fmla="*/ 891251 h 2199190"/>
              <a:gd name="connsiteX55" fmla="*/ 4273301 w 10743549"/>
              <a:gd name="connsiteY55" fmla="*/ 868101 h 2199190"/>
              <a:gd name="connsiteX56" fmla="*/ 4296450 w 10743549"/>
              <a:gd name="connsiteY56" fmla="*/ 798653 h 2199190"/>
              <a:gd name="connsiteX57" fmla="*/ 4377473 w 10743549"/>
              <a:gd name="connsiteY57" fmla="*/ 729205 h 2199190"/>
              <a:gd name="connsiteX58" fmla="*/ 4400622 w 10743549"/>
              <a:gd name="connsiteY58" fmla="*/ 694481 h 2199190"/>
              <a:gd name="connsiteX59" fmla="*/ 4423772 w 10743549"/>
              <a:gd name="connsiteY59" fmla="*/ 625033 h 2199190"/>
              <a:gd name="connsiteX60" fmla="*/ 4458496 w 10743549"/>
              <a:gd name="connsiteY60" fmla="*/ 555585 h 2199190"/>
              <a:gd name="connsiteX61" fmla="*/ 4446921 w 10743549"/>
              <a:gd name="connsiteY61" fmla="*/ 520861 h 2199190"/>
              <a:gd name="connsiteX62" fmla="*/ 4400622 w 10743549"/>
              <a:gd name="connsiteY62" fmla="*/ 474562 h 2199190"/>
              <a:gd name="connsiteX63" fmla="*/ 4377473 w 10743549"/>
              <a:gd name="connsiteY63" fmla="*/ 393539 h 2199190"/>
              <a:gd name="connsiteX64" fmla="*/ 4365898 w 10743549"/>
              <a:gd name="connsiteY64" fmla="*/ 300942 h 2199190"/>
              <a:gd name="connsiteX65" fmla="*/ 4377473 w 10743549"/>
              <a:gd name="connsiteY65" fmla="*/ 127322 h 2199190"/>
              <a:gd name="connsiteX66" fmla="*/ 4423772 w 10743549"/>
              <a:gd name="connsiteY66" fmla="*/ 34724 h 2199190"/>
              <a:gd name="connsiteX67" fmla="*/ 4458496 w 10743549"/>
              <a:gd name="connsiteY67" fmla="*/ 11575 h 2199190"/>
              <a:gd name="connsiteX68" fmla="*/ 4493220 w 10743549"/>
              <a:gd name="connsiteY68" fmla="*/ 0 h 2199190"/>
              <a:gd name="connsiteX69" fmla="*/ 4724713 w 10743549"/>
              <a:gd name="connsiteY69" fmla="*/ 23149 h 2199190"/>
              <a:gd name="connsiteX70" fmla="*/ 4817311 w 10743549"/>
              <a:gd name="connsiteY70" fmla="*/ 46299 h 2199190"/>
              <a:gd name="connsiteX71" fmla="*/ 4863610 w 10743549"/>
              <a:gd name="connsiteY71" fmla="*/ 57873 h 2199190"/>
              <a:gd name="connsiteX72" fmla="*/ 4944632 w 10743549"/>
              <a:gd name="connsiteY72" fmla="*/ 81023 h 2199190"/>
              <a:gd name="connsiteX73" fmla="*/ 4990931 w 10743549"/>
              <a:gd name="connsiteY73" fmla="*/ 127322 h 2199190"/>
              <a:gd name="connsiteX74" fmla="*/ 5037230 w 10743549"/>
              <a:gd name="connsiteY74" fmla="*/ 208344 h 2199190"/>
              <a:gd name="connsiteX75" fmla="*/ 5060379 w 10743549"/>
              <a:gd name="connsiteY75" fmla="*/ 277792 h 2199190"/>
              <a:gd name="connsiteX76" fmla="*/ 5037230 w 10743549"/>
              <a:gd name="connsiteY76" fmla="*/ 358815 h 2199190"/>
              <a:gd name="connsiteX77" fmla="*/ 5014081 w 10743549"/>
              <a:gd name="connsiteY77" fmla="*/ 393539 h 2199190"/>
              <a:gd name="connsiteX78" fmla="*/ 4967782 w 10743549"/>
              <a:gd name="connsiteY78" fmla="*/ 451413 h 2199190"/>
              <a:gd name="connsiteX79" fmla="*/ 4944632 w 10743549"/>
              <a:gd name="connsiteY79" fmla="*/ 520861 h 2199190"/>
              <a:gd name="connsiteX80" fmla="*/ 4967782 w 10743549"/>
              <a:gd name="connsiteY80" fmla="*/ 648182 h 2199190"/>
              <a:gd name="connsiteX81" fmla="*/ 4979357 w 10743549"/>
              <a:gd name="connsiteY81" fmla="*/ 682906 h 2199190"/>
              <a:gd name="connsiteX82" fmla="*/ 5002506 w 10743549"/>
              <a:gd name="connsiteY82" fmla="*/ 717630 h 2199190"/>
              <a:gd name="connsiteX83" fmla="*/ 5025655 w 10743549"/>
              <a:gd name="connsiteY83" fmla="*/ 787078 h 2199190"/>
              <a:gd name="connsiteX84" fmla="*/ 5083529 w 10743549"/>
              <a:gd name="connsiteY84" fmla="*/ 833377 h 2199190"/>
              <a:gd name="connsiteX85" fmla="*/ 5106678 w 10743549"/>
              <a:gd name="connsiteY85" fmla="*/ 856527 h 2199190"/>
              <a:gd name="connsiteX86" fmla="*/ 5176126 w 10743549"/>
              <a:gd name="connsiteY86" fmla="*/ 902825 h 2199190"/>
              <a:gd name="connsiteX87" fmla="*/ 5257149 w 10743549"/>
              <a:gd name="connsiteY87" fmla="*/ 972273 h 2199190"/>
              <a:gd name="connsiteX88" fmla="*/ 5291873 w 10743549"/>
              <a:gd name="connsiteY88" fmla="*/ 983848 h 2199190"/>
              <a:gd name="connsiteX89" fmla="*/ 5396045 w 10743549"/>
              <a:gd name="connsiteY89" fmla="*/ 1030147 h 2199190"/>
              <a:gd name="connsiteX90" fmla="*/ 5453919 w 10743549"/>
              <a:gd name="connsiteY90" fmla="*/ 1041722 h 2199190"/>
              <a:gd name="connsiteX91" fmla="*/ 5523367 w 10743549"/>
              <a:gd name="connsiteY91" fmla="*/ 1064871 h 2199190"/>
              <a:gd name="connsiteX92" fmla="*/ 5558091 w 10743549"/>
              <a:gd name="connsiteY92" fmla="*/ 1076446 h 2199190"/>
              <a:gd name="connsiteX93" fmla="*/ 5650688 w 10743549"/>
              <a:gd name="connsiteY93" fmla="*/ 1053296 h 2199190"/>
              <a:gd name="connsiteX94" fmla="*/ 5685412 w 10743549"/>
              <a:gd name="connsiteY94" fmla="*/ 1030147 h 2199190"/>
              <a:gd name="connsiteX95" fmla="*/ 5720136 w 10743549"/>
              <a:gd name="connsiteY95" fmla="*/ 1018572 h 2199190"/>
              <a:gd name="connsiteX96" fmla="*/ 5789584 w 10743549"/>
              <a:gd name="connsiteY96" fmla="*/ 983848 h 2199190"/>
              <a:gd name="connsiteX97" fmla="*/ 5847458 w 10743549"/>
              <a:gd name="connsiteY97" fmla="*/ 914400 h 2199190"/>
              <a:gd name="connsiteX98" fmla="*/ 5870607 w 10743549"/>
              <a:gd name="connsiteY98" fmla="*/ 879676 h 2199190"/>
              <a:gd name="connsiteX99" fmla="*/ 5916906 w 10743549"/>
              <a:gd name="connsiteY99" fmla="*/ 833377 h 2199190"/>
              <a:gd name="connsiteX100" fmla="*/ 5951630 w 10743549"/>
              <a:gd name="connsiteY100" fmla="*/ 763929 h 2199190"/>
              <a:gd name="connsiteX101" fmla="*/ 5986354 w 10743549"/>
              <a:gd name="connsiteY101" fmla="*/ 740780 h 2199190"/>
              <a:gd name="connsiteX102" fmla="*/ 6021078 w 10743549"/>
              <a:gd name="connsiteY102" fmla="*/ 682906 h 2199190"/>
              <a:gd name="connsiteX103" fmla="*/ 6067377 w 10743549"/>
              <a:gd name="connsiteY103" fmla="*/ 671332 h 2199190"/>
              <a:gd name="connsiteX104" fmla="*/ 6136825 w 10743549"/>
              <a:gd name="connsiteY104" fmla="*/ 648182 h 2199190"/>
              <a:gd name="connsiteX105" fmla="*/ 6206273 w 10743549"/>
              <a:gd name="connsiteY105" fmla="*/ 671332 h 2199190"/>
              <a:gd name="connsiteX106" fmla="*/ 6240997 w 10743549"/>
              <a:gd name="connsiteY106" fmla="*/ 682906 h 2199190"/>
              <a:gd name="connsiteX107" fmla="*/ 6275721 w 10743549"/>
              <a:gd name="connsiteY107" fmla="*/ 671332 h 2199190"/>
              <a:gd name="connsiteX108" fmla="*/ 6333594 w 10743549"/>
              <a:gd name="connsiteY108" fmla="*/ 694481 h 2199190"/>
              <a:gd name="connsiteX109" fmla="*/ 6403043 w 10743549"/>
              <a:gd name="connsiteY109" fmla="*/ 740780 h 2199190"/>
              <a:gd name="connsiteX110" fmla="*/ 6460916 w 10743549"/>
              <a:gd name="connsiteY110" fmla="*/ 752354 h 2199190"/>
              <a:gd name="connsiteX111" fmla="*/ 6495640 w 10743549"/>
              <a:gd name="connsiteY111" fmla="*/ 763929 h 2199190"/>
              <a:gd name="connsiteX112" fmla="*/ 6541939 w 10743549"/>
              <a:gd name="connsiteY112" fmla="*/ 775504 h 2199190"/>
              <a:gd name="connsiteX113" fmla="*/ 6657686 w 10743549"/>
              <a:gd name="connsiteY113" fmla="*/ 810228 h 2199190"/>
              <a:gd name="connsiteX114" fmla="*/ 6692410 w 10743549"/>
              <a:gd name="connsiteY114" fmla="*/ 821803 h 2199190"/>
              <a:gd name="connsiteX115" fmla="*/ 6773432 w 10743549"/>
              <a:gd name="connsiteY115" fmla="*/ 833377 h 2199190"/>
              <a:gd name="connsiteX116" fmla="*/ 6831306 w 10743549"/>
              <a:gd name="connsiteY116" fmla="*/ 844952 h 2199190"/>
              <a:gd name="connsiteX117" fmla="*/ 6866030 w 10743549"/>
              <a:gd name="connsiteY117" fmla="*/ 856527 h 2199190"/>
              <a:gd name="connsiteX118" fmla="*/ 7004926 w 10743549"/>
              <a:gd name="connsiteY118" fmla="*/ 879676 h 2199190"/>
              <a:gd name="connsiteX119" fmla="*/ 7039650 w 10743549"/>
              <a:gd name="connsiteY119" fmla="*/ 891251 h 2199190"/>
              <a:gd name="connsiteX120" fmla="*/ 7166972 w 10743549"/>
              <a:gd name="connsiteY120" fmla="*/ 914400 h 2199190"/>
              <a:gd name="connsiteX121" fmla="*/ 7282719 w 10743549"/>
              <a:gd name="connsiteY121" fmla="*/ 983848 h 2199190"/>
              <a:gd name="connsiteX122" fmla="*/ 7398465 w 10743549"/>
              <a:gd name="connsiteY122" fmla="*/ 1053296 h 2199190"/>
              <a:gd name="connsiteX123" fmla="*/ 7433189 w 10743549"/>
              <a:gd name="connsiteY123" fmla="*/ 1064871 h 2199190"/>
              <a:gd name="connsiteX124" fmla="*/ 7479488 w 10743549"/>
              <a:gd name="connsiteY124" fmla="*/ 1088020 h 2199190"/>
              <a:gd name="connsiteX125" fmla="*/ 7548936 w 10743549"/>
              <a:gd name="connsiteY125" fmla="*/ 1111170 h 2199190"/>
              <a:gd name="connsiteX126" fmla="*/ 7583660 w 10743549"/>
              <a:gd name="connsiteY126" fmla="*/ 1122744 h 2199190"/>
              <a:gd name="connsiteX127" fmla="*/ 7641534 w 10743549"/>
              <a:gd name="connsiteY127" fmla="*/ 1134319 h 2199190"/>
              <a:gd name="connsiteX128" fmla="*/ 7710982 w 10743549"/>
              <a:gd name="connsiteY128" fmla="*/ 1157468 h 2199190"/>
              <a:gd name="connsiteX129" fmla="*/ 7757281 w 10743549"/>
              <a:gd name="connsiteY129" fmla="*/ 1169043 h 2199190"/>
              <a:gd name="connsiteX130" fmla="*/ 7838303 w 10743549"/>
              <a:gd name="connsiteY130" fmla="*/ 1203767 h 2199190"/>
              <a:gd name="connsiteX131" fmla="*/ 7907751 w 10743549"/>
              <a:gd name="connsiteY131" fmla="*/ 1226916 h 2199190"/>
              <a:gd name="connsiteX132" fmla="*/ 7965625 w 10743549"/>
              <a:gd name="connsiteY132" fmla="*/ 1238491 h 2199190"/>
              <a:gd name="connsiteX133" fmla="*/ 8035073 w 10743549"/>
              <a:gd name="connsiteY133" fmla="*/ 1261640 h 2199190"/>
              <a:gd name="connsiteX134" fmla="*/ 8069797 w 10743549"/>
              <a:gd name="connsiteY134" fmla="*/ 1273215 h 2199190"/>
              <a:gd name="connsiteX135" fmla="*/ 8220268 w 10743549"/>
              <a:gd name="connsiteY135" fmla="*/ 1296365 h 2199190"/>
              <a:gd name="connsiteX136" fmla="*/ 8289716 w 10743549"/>
              <a:gd name="connsiteY136" fmla="*/ 1319514 h 2199190"/>
              <a:gd name="connsiteX137" fmla="*/ 8451762 w 10743549"/>
              <a:gd name="connsiteY137" fmla="*/ 1342663 h 2199190"/>
              <a:gd name="connsiteX138" fmla="*/ 8579083 w 10743549"/>
              <a:gd name="connsiteY138" fmla="*/ 1365813 h 2199190"/>
              <a:gd name="connsiteX139" fmla="*/ 8636957 w 10743549"/>
              <a:gd name="connsiteY139" fmla="*/ 1354238 h 2199190"/>
              <a:gd name="connsiteX140" fmla="*/ 8706405 w 10743549"/>
              <a:gd name="connsiteY140" fmla="*/ 1342663 h 2199190"/>
              <a:gd name="connsiteX141" fmla="*/ 8787427 w 10743549"/>
              <a:gd name="connsiteY141" fmla="*/ 1284790 h 2199190"/>
              <a:gd name="connsiteX142" fmla="*/ 8822151 w 10743549"/>
              <a:gd name="connsiteY142" fmla="*/ 1261640 h 2199190"/>
              <a:gd name="connsiteX143" fmla="*/ 8891600 w 10743549"/>
              <a:gd name="connsiteY143" fmla="*/ 1238491 h 2199190"/>
              <a:gd name="connsiteX144" fmla="*/ 8961048 w 10743549"/>
              <a:gd name="connsiteY144" fmla="*/ 1192192 h 2199190"/>
              <a:gd name="connsiteX145" fmla="*/ 8995772 w 10743549"/>
              <a:gd name="connsiteY145" fmla="*/ 1169043 h 2199190"/>
              <a:gd name="connsiteX146" fmla="*/ 9053645 w 10743549"/>
              <a:gd name="connsiteY146" fmla="*/ 1111170 h 2199190"/>
              <a:gd name="connsiteX147" fmla="*/ 9076794 w 10743549"/>
              <a:gd name="connsiteY147" fmla="*/ 1088020 h 2199190"/>
              <a:gd name="connsiteX148" fmla="*/ 9111519 w 10743549"/>
              <a:gd name="connsiteY148" fmla="*/ 1076446 h 2199190"/>
              <a:gd name="connsiteX149" fmla="*/ 9204116 w 10743549"/>
              <a:gd name="connsiteY149" fmla="*/ 1030147 h 2199190"/>
              <a:gd name="connsiteX150" fmla="*/ 9238840 w 10743549"/>
              <a:gd name="connsiteY150" fmla="*/ 1018572 h 2199190"/>
              <a:gd name="connsiteX151" fmla="*/ 9273564 w 10743549"/>
              <a:gd name="connsiteY151" fmla="*/ 995423 h 2199190"/>
              <a:gd name="connsiteX152" fmla="*/ 9308288 w 10743549"/>
              <a:gd name="connsiteY152" fmla="*/ 983848 h 2199190"/>
              <a:gd name="connsiteX153" fmla="*/ 9354587 w 10743549"/>
              <a:gd name="connsiteY153" fmla="*/ 960699 h 2199190"/>
              <a:gd name="connsiteX154" fmla="*/ 9400886 w 10743549"/>
              <a:gd name="connsiteY154" fmla="*/ 914400 h 2199190"/>
              <a:gd name="connsiteX155" fmla="*/ 9470334 w 10743549"/>
              <a:gd name="connsiteY155" fmla="*/ 879676 h 2199190"/>
              <a:gd name="connsiteX156" fmla="*/ 9655529 w 10743549"/>
              <a:gd name="connsiteY156" fmla="*/ 902825 h 2199190"/>
              <a:gd name="connsiteX157" fmla="*/ 9701827 w 10743549"/>
              <a:gd name="connsiteY157" fmla="*/ 914400 h 2199190"/>
              <a:gd name="connsiteX158" fmla="*/ 9782850 w 10743549"/>
              <a:gd name="connsiteY158" fmla="*/ 937549 h 2199190"/>
              <a:gd name="connsiteX159" fmla="*/ 9875448 w 10743549"/>
              <a:gd name="connsiteY159" fmla="*/ 949124 h 2199190"/>
              <a:gd name="connsiteX160" fmla="*/ 9944896 w 10743549"/>
              <a:gd name="connsiteY160" fmla="*/ 995423 h 2199190"/>
              <a:gd name="connsiteX161" fmla="*/ 10025919 w 10743549"/>
              <a:gd name="connsiteY161" fmla="*/ 1030147 h 2199190"/>
              <a:gd name="connsiteX162" fmla="*/ 10106941 w 10743549"/>
              <a:gd name="connsiteY162" fmla="*/ 1076446 h 2199190"/>
              <a:gd name="connsiteX163" fmla="*/ 10234263 w 10743549"/>
              <a:gd name="connsiteY163" fmla="*/ 1111170 h 2199190"/>
              <a:gd name="connsiteX164" fmla="*/ 10292136 w 10743549"/>
              <a:gd name="connsiteY164" fmla="*/ 1134319 h 2199190"/>
              <a:gd name="connsiteX165" fmla="*/ 10431032 w 10743549"/>
              <a:gd name="connsiteY165" fmla="*/ 1111170 h 2199190"/>
              <a:gd name="connsiteX166" fmla="*/ 10546779 w 10743549"/>
              <a:gd name="connsiteY166" fmla="*/ 1088020 h 2199190"/>
              <a:gd name="connsiteX167" fmla="*/ 10593078 w 10743549"/>
              <a:gd name="connsiteY167" fmla="*/ 1099595 h 2199190"/>
              <a:gd name="connsiteX168" fmla="*/ 10674101 w 10743549"/>
              <a:gd name="connsiteY168" fmla="*/ 1111170 h 2199190"/>
              <a:gd name="connsiteX169" fmla="*/ 10697250 w 10743549"/>
              <a:gd name="connsiteY169" fmla="*/ 1180618 h 2199190"/>
              <a:gd name="connsiteX170" fmla="*/ 10743549 w 10743549"/>
              <a:gd name="connsiteY170" fmla="*/ 1354238 h 2199190"/>
              <a:gd name="connsiteX171" fmla="*/ 10720400 w 10743549"/>
              <a:gd name="connsiteY171" fmla="*/ 1597306 h 2199190"/>
              <a:gd name="connsiteX172" fmla="*/ 10685675 w 10743549"/>
              <a:gd name="connsiteY172" fmla="*/ 1689904 h 2199190"/>
              <a:gd name="connsiteX173" fmla="*/ 10674101 w 10743549"/>
              <a:gd name="connsiteY173" fmla="*/ 1724628 h 2199190"/>
              <a:gd name="connsiteX174" fmla="*/ 10569929 w 10743549"/>
              <a:gd name="connsiteY174" fmla="*/ 1863524 h 2199190"/>
              <a:gd name="connsiteX175" fmla="*/ 10431032 w 10743549"/>
              <a:gd name="connsiteY175" fmla="*/ 2025570 h 2199190"/>
              <a:gd name="connsiteX176" fmla="*/ 9921746 w 10743549"/>
              <a:gd name="connsiteY176" fmla="*/ 2129742 h 2199190"/>
              <a:gd name="connsiteX177" fmla="*/ 9829149 w 10743549"/>
              <a:gd name="connsiteY177" fmla="*/ 2141316 h 2199190"/>
              <a:gd name="connsiteX178" fmla="*/ 9620805 w 10743549"/>
              <a:gd name="connsiteY178" fmla="*/ 2152891 h 2199190"/>
              <a:gd name="connsiteX179" fmla="*/ 8139245 w 10743549"/>
              <a:gd name="connsiteY179" fmla="*/ 2095018 h 2199190"/>
              <a:gd name="connsiteX180" fmla="*/ 7143822 w 10743549"/>
              <a:gd name="connsiteY180" fmla="*/ 2106592 h 2199190"/>
              <a:gd name="connsiteX181" fmla="*/ 6680835 w 10743549"/>
              <a:gd name="connsiteY181" fmla="*/ 2141316 h 2199190"/>
              <a:gd name="connsiteX182" fmla="*/ 6322020 w 10743549"/>
              <a:gd name="connsiteY182" fmla="*/ 2176040 h 2199190"/>
              <a:gd name="connsiteX183" fmla="*/ 6206273 w 10743549"/>
              <a:gd name="connsiteY183" fmla="*/ 2187615 h 2199190"/>
              <a:gd name="connsiteX184" fmla="*/ 5997929 w 10743549"/>
              <a:gd name="connsiteY184" fmla="*/ 2199190 h 2199190"/>
              <a:gd name="connsiteX185" fmla="*/ 5372896 w 10743549"/>
              <a:gd name="connsiteY185" fmla="*/ 2187615 h 2199190"/>
              <a:gd name="connsiteX186" fmla="*/ 5257149 w 10743549"/>
              <a:gd name="connsiteY186" fmla="*/ 2176040 h 2199190"/>
              <a:gd name="connsiteX187" fmla="*/ 4296450 w 10743549"/>
              <a:gd name="connsiteY187" fmla="*/ 2164466 h 2199190"/>
              <a:gd name="connsiteX188" fmla="*/ 3937635 w 10743549"/>
              <a:gd name="connsiteY188" fmla="*/ 2152891 h 2199190"/>
              <a:gd name="connsiteX189" fmla="*/ 3798739 w 10743549"/>
              <a:gd name="connsiteY189" fmla="*/ 2164466 h 2199190"/>
              <a:gd name="connsiteX190" fmla="*/ 2976936 w 10743549"/>
              <a:gd name="connsiteY190" fmla="*/ 2152891 h 2199190"/>
              <a:gd name="connsiteX191" fmla="*/ 2270881 w 10743549"/>
              <a:gd name="connsiteY191" fmla="*/ 2152891 h 2199190"/>
              <a:gd name="connsiteX192" fmla="*/ 2166708 w 10743549"/>
              <a:gd name="connsiteY192" fmla="*/ 2141316 h 2199190"/>
              <a:gd name="connsiteX193" fmla="*/ 2027812 w 10743549"/>
              <a:gd name="connsiteY193" fmla="*/ 2129742 h 2199190"/>
              <a:gd name="connsiteX194" fmla="*/ 1703721 w 10743549"/>
              <a:gd name="connsiteY194" fmla="*/ 2106592 h 2199190"/>
              <a:gd name="connsiteX195" fmla="*/ 1402779 w 10743549"/>
              <a:gd name="connsiteY195" fmla="*/ 2048719 h 2199190"/>
              <a:gd name="connsiteX196" fmla="*/ 1206010 w 10743549"/>
              <a:gd name="connsiteY196" fmla="*/ 2002420 h 2199190"/>
              <a:gd name="connsiteX197" fmla="*/ 1136562 w 10743549"/>
              <a:gd name="connsiteY197" fmla="*/ 1967696 h 2199190"/>
              <a:gd name="connsiteX198" fmla="*/ 1067113 w 10743549"/>
              <a:gd name="connsiteY198" fmla="*/ 1944547 h 2199190"/>
              <a:gd name="connsiteX199" fmla="*/ 974516 w 10743549"/>
              <a:gd name="connsiteY199" fmla="*/ 1886673 h 2199190"/>
              <a:gd name="connsiteX200" fmla="*/ 858769 w 10743549"/>
              <a:gd name="connsiteY200" fmla="*/ 1851949 h 2199190"/>
              <a:gd name="connsiteX201" fmla="*/ 789321 w 10743549"/>
              <a:gd name="connsiteY201" fmla="*/ 1828800 h 2199190"/>
              <a:gd name="connsiteX202" fmla="*/ 708298 w 10743549"/>
              <a:gd name="connsiteY202" fmla="*/ 1782501 h 2199190"/>
              <a:gd name="connsiteX203" fmla="*/ 650425 w 10743549"/>
              <a:gd name="connsiteY203" fmla="*/ 1759352 h 2199190"/>
              <a:gd name="connsiteX204" fmla="*/ 499954 w 10743549"/>
              <a:gd name="connsiteY204" fmla="*/ 1713053 h 2199190"/>
              <a:gd name="connsiteX205" fmla="*/ 395782 w 10743549"/>
              <a:gd name="connsiteY205" fmla="*/ 1666754 h 2199190"/>
              <a:gd name="connsiteX206" fmla="*/ 361058 w 10743549"/>
              <a:gd name="connsiteY206" fmla="*/ 1643605 h 2199190"/>
              <a:gd name="connsiteX207" fmla="*/ 337908 w 10743549"/>
              <a:gd name="connsiteY207" fmla="*/ 1620456 h 2199190"/>
              <a:gd name="connsiteX208" fmla="*/ 268460 w 10743549"/>
              <a:gd name="connsiteY208" fmla="*/ 1574157 h 2199190"/>
              <a:gd name="connsiteX209" fmla="*/ 187438 w 10743549"/>
              <a:gd name="connsiteY209" fmla="*/ 1504709 h 2199190"/>
              <a:gd name="connsiteX210" fmla="*/ 129564 w 10743549"/>
              <a:gd name="connsiteY210" fmla="*/ 1435261 h 2199190"/>
              <a:gd name="connsiteX211" fmla="*/ 106415 w 10743549"/>
              <a:gd name="connsiteY211" fmla="*/ 1412111 h 2199190"/>
              <a:gd name="connsiteX212" fmla="*/ 71691 w 10743549"/>
              <a:gd name="connsiteY212" fmla="*/ 1296365 h 2199190"/>
              <a:gd name="connsiteX213" fmla="*/ 60116 w 10743549"/>
              <a:gd name="connsiteY213" fmla="*/ 1261640 h 2199190"/>
              <a:gd name="connsiteX214" fmla="*/ 48541 w 10743549"/>
              <a:gd name="connsiteY214" fmla="*/ 1192192 h 2199190"/>
              <a:gd name="connsiteX215" fmla="*/ 36967 w 10743549"/>
              <a:gd name="connsiteY215" fmla="*/ 1145894 h 2199190"/>
              <a:gd name="connsiteX216" fmla="*/ 25392 w 10743549"/>
              <a:gd name="connsiteY216" fmla="*/ 1088020 h 2199190"/>
              <a:gd name="connsiteX217" fmla="*/ 13817 w 10743549"/>
              <a:gd name="connsiteY217" fmla="*/ 1053296 h 2199190"/>
              <a:gd name="connsiteX218" fmla="*/ 2243 w 10743549"/>
              <a:gd name="connsiteY218" fmla="*/ 1006997 h 2199190"/>
              <a:gd name="connsiteX219" fmla="*/ 13817 w 10743549"/>
              <a:gd name="connsiteY219" fmla="*/ 983848 h 219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</a:cxnLst>
            <a:rect l="l" t="t" r="r" b="b"/>
            <a:pathLst>
              <a:path w="10743549" h="2199190">
                <a:moveTo>
                  <a:pt x="13817" y="983848"/>
                </a:moveTo>
                <a:lnTo>
                  <a:pt x="13817" y="983848"/>
                </a:lnTo>
                <a:lnTo>
                  <a:pt x="106415" y="1018572"/>
                </a:lnTo>
                <a:cubicBezTo>
                  <a:pt x="117881" y="1022742"/>
                  <a:pt x="130226" y="1024691"/>
                  <a:pt x="141139" y="1030147"/>
                </a:cubicBezTo>
                <a:cubicBezTo>
                  <a:pt x="153581" y="1036368"/>
                  <a:pt x="163151" y="1047646"/>
                  <a:pt x="175863" y="1053296"/>
                </a:cubicBezTo>
                <a:cubicBezTo>
                  <a:pt x="175888" y="1053307"/>
                  <a:pt x="262660" y="1082228"/>
                  <a:pt x="280035" y="1088020"/>
                </a:cubicBezTo>
                <a:lnTo>
                  <a:pt x="384207" y="1122744"/>
                </a:lnTo>
                <a:lnTo>
                  <a:pt x="418931" y="1134319"/>
                </a:lnTo>
                <a:cubicBezTo>
                  <a:pt x="449797" y="1126603"/>
                  <a:pt x="481346" y="1121231"/>
                  <a:pt x="511529" y="1111170"/>
                </a:cubicBezTo>
                <a:lnTo>
                  <a:pt x="650425" y="1064871"/>
                </a:lnTo>
                <a:lnTo>
                  <a:pt x="719873" y="1041722"/>
                </a:lnTo>
                <a:lnTo>
                  <a:pt x="777746" y="1030147"/>
                </a:lnTo>
                <a:cubicBezTo>
                  <a:pt x="831761" y="1034005"/>
                  <a:pt x="885937" y="1036053"/>
                  <a:pt x="939792" y="1041722"/>
                </a:cubicBezTo>
                <a:cubicBezTo>
                  <a:pt x="959357" y="1043781"/>
                  <a:pt x="978460" y="1049028"/>
                  <a:pt x="997665" y="1053296"/>
                </a:cubicBezTo>
                <a:cubicBezTo>
                  <a:pt x="1013194" y="1056747"/>
                  <a:pt x="1028135" y="1063288"/>
                  <a:pt x="1043964" y="1064871"/>
                </a:cubicBezTo>
                <a:cubicBezTo>
                  <a:pt x="1105509" y="1071026"/>
                  <a:pt x="1167464" y="1072039"/>
                  <a:pt x="1229159" y="1076446"/>
                </a:cubicBezTo>
                <a:cubicBezTo>
                  <a:pt x="1275500" y="1079756"/>
                  <a:pt x="1321756" y="1084162"/>
                  <a:pt x="1368055" y="1088020"/>
                </a:cubicBezTo>
                <a:cubicBezTo>
                  <a:pt x="1387346" y="1084162"/>
                  <a:pt x="1406256" y="1076446"/>
                  <a:pt x="1425929" y="1076446"/>
                </a:cubicBezTo>
                <a:cubicBezTo>
                  <a:pt x="1460867" y="1076446"/>
                  <a:pt x="1495470" y="1083403"/>
                  <a:pt x="1530101" y="1088020"/>
                </a:cubicBezTo>
                <a:cubicBezTo>
                  <a:pt x="1594058" y="1096547"/>
                  <a:pt x="1597406" y="1100258"/>
                  <a:pt x="1657422" y="1111170"/>
                </a:cubicBezTo>
                <a:cubicBezTo>
                  <a:pt x="1680512" y="1115368"/>
                  <a:pt x="1703857" y="1118142"/>
                  <a:pt x="1726870" y="1122744"/>
                </a:cubicBezTo>
                <a:cubicBezTo>
                  <a:pt x="1770596" y="1131489"/>
                  <a:pt x="1798336" y="1142708"/>
                  <a:pt x="1842617" y="1157468"/>
                </a:cubicBezTo>
                <a:lnTo>
                  <a:pt x="1877341" y="1169043"/>
                </a:lnTo>
                <a:lnTo>
                  <a:pt x="1912065" y="1180618"/>
                </a:lnTo>
                <a:cubicBezTo>
                  <a:pt x="1952470" y="1221021"/>
                  <a:pt x="1924862" y="1200316"/>
                  <a:pt x="2004663" y="1226916"/>
                </a:cubicBezTo>
                <a:lnTo>
                  <a:pt x="2039387" y="1238491"/>
                </a:lnTo>
                <a:lnTo>
                  <a:pt x="2074111" y="1250066"/>
                </a:lnTo>
                <a:cubicBezTo>
                  <a:pt x="2139701" y="1246208"/>
                  <a:pt x="2205178" y="1238491"/>
                  <a:pt x="2270881" y="1238491"/>
                </a:cubicBezTo>
                <a:cubicBezTo>
                  <a:pt x="2368802" y="1238491"/>
                  <a:pt x="2362817" y="1246061"/>
                  <a:pt x="2432926" y="1261640"/>
                </a:cubicBezTo>
                <a:cubicBezTo>
                  <a:pt x="2531087" y="1283453"/>
                  <a:pt x="2451845" y="1260231"/>
                  <a:pt x="2560248" y="1296365"/>
                </a:cubicBezTo>
                <a:lnTo>
                  <a:pt x="2594972" y="1307939"/>
                </a:lnTo>
                <a:cubicBezTo>
                  <a:pt x="2602688" y="1315656"/>
                  <a:pt x="2609600" y="1324272"/>
                  <a:pt x="2618121" y="1331089"/>
                </a:cubicBezTo>
                <a:cubicBezTo>
                  <a:pt x="2628984" y="1339779"/>
                  <a:pt x="2644155" y="1343375"/>
                  <a:pt x="2652845" y="1354238"/>
                </a:cubicBezTo>
                <a:cubicBezTo>
                  <a:pt x="2660467" y="1363765"/>
                  <a:pt x="2655793" y="1380335"/>
                  <a:pt x="2664420" y="1388962"/>
                </a:cubicBezTo>
                <a:cubicBezTo>
                  <a:pt x="2673047" y="1397589"/>
                  <a:pt x="2687018" y="1399190"/>
                  <a:pt x="2699144" y="1400537"/>
                </a:cubicBezTo>
                <a:cubicBezTo>
                  <a:pt x="2756791" y="1406942"/>
                  <a:pt x="2814891" y="1408253"/>
                  <a:pt x="2872764" y="1412111"/>
                </a:cubicBezTo>
                <a:cubicBezTo>
                  <a:pt x="2922482" y="1406587"/>
                  <a:pt x="3006044" y="1398401"/>
                  <a:pt x="3057959" y="1388962"/>
                </a:cubicBezTo>
                <a:cubicBezTo>
                  <a:pt x="3073610" y="1386116"/>
                  <a:pt x="3088535" y="1379806"/>
                  <a:pt x="3104258" y="1377387"/>
                </a:cubicBezTo>
                <a:cubicBezTo>
                  <a:pt x="3138789" y="1372075"/>
                  <a:pt x="3173706" y="1369671"/>
                  <a:pt x="3208430" y="1365813"/>
                </a:cubicBezTo>
                <a:cubicBezTo>
                  <a:pt x="3239316" y="1355517"/>
                  <a:pt x="3289183" y="1336921"/>
                  <a:pt x="3324177" y="1331089"/>
                </a:cubicBezTo>
                <a:cubicBezTo>
                  <a:pt x="3354860" y="1325975"/>
                  <a:pt x="3385908" y="1323372"/>
                  <a:pt x="3416774" y="1319514"/>
                </a:cubicBezTo>
                <a:cubicBezTo>
                  <a:pt x="3447640" y="1323372"/>
                  <a:pt x="3478266" y="1331089"/>
                  <a:pt x="3509372" y="1331089"/>
                </a:cubicBezTo>
                <a:cubicBezTo>
                  <a:pt x="3559677" y="1331089"/>
                  <a:pt x="3609882" y="1325392"/>
                  <a:pt x="3659843" y="1319514"/>
                </a:cubicBezTo>
                <a:cubicBezTo>
                  <a:pt x="3675642" y="1317655"/>
                  <a:pt x="3690542" y="1311059"/>
                  <a:pt x="3706141" y="1307939"/>
                </a:cubicBezTo>
                <a:cubicBezTo>
                  <a:pt x="3729154" y="1303336"/>
                  <a:pt x="3752499" y="1300563"/>
                  <a:pt x="3775589" y="1296365"/>
                </a:cubicBezTo>
                <a:cubicBezTo>
                  <a:pt x="3794945" y="1292846"/>
                  <a:pt x="3814483" y="1289967"/>
                  <a:pt x="3833463" y="1284790"/>
                </a:cubicBezTo>
                <a:cubicBezTo>
                  <a:pt x="3857005" y="1278369"/>
                  <a:pt x="3902911" y="1261640"/>
                  <a:pt x="3902911" y="1261640"/>
                </a:cubicBezTo>
                <a:cubicBezTo>
                  <a:pt x="3906769" y="1250065"/>
                  <a:pt x="3906995" y="1236547"/>
                  <a:pt x="3914486" y="1226916"/>
                </a:cubicBezTo>
                <a:cubicBezTo>
                  <a:pt x="4047227" y="1056249"/>
                  <a:pt x="3919624" y="1244928"/>
                  <a:pt x="4053382" y="1111170"/>
                </a:cubicBezTo>
                <a:lnTo>
                  <a:pt x="4134405" y="1030147"/>
                </a:lnTo>
                <a:cubicBezTo>
                  <a:pt x="4142121" y="1022430"/>
                  <a:pt x="4151501" y="1016077"/>
                  <a:pt x="4157554" y="1006997"/>
                </a:cubicBezTo>
                <a:cubicBezTo>
                  <a:pt x="4165270" y="995422"/>
                  <a:pt x="4170866" y="982110"/>
                  <a:pt x="4180703" y="972273"/>
                </a:cubicBezTo>
                <a:cubicBezTo>
                  <a:pt x="4190540" y="962436"/>
                  <a:pt x="4204564" y="957814"/>
                  <a:pt x="4215427" y="949124"/>
                </a:cubicBezTo>
                <a:cubicBezTo>
                  <a:pt x="4223949" y="942307"/>
                  <a:pt x="4230860" y="933691"/>
                  <a:pt x="4238577" y="925975"/>
                </a:cubicBezTo>
                <a:cubicBezTo>
                  <a:pt x="4242435" y="914400"/>
                  <a:pt x="4243874" y="901713"/>
                  <a:pt x="4250151" y="891251"/>
                </a:cubicBezTo>
                <a:cubicBezTo>
                  <a:pt x="4255766" y="881893"/>
                  <a:pt x="4268421" y="877862"/>
                  <a:pt x="4273301" y="868101"/>
                </a:cubicBezTo>
                <a:cubicBezTo>
                  <a:pt x="4284214" y="846276"/>
                  <a:pt x="4279196" y="815907"/>
                  <a:pt x="4296450" y="798653"/>
                </a:cubicBezTo>
                <a:cubicBezTo>
                  <a:pt x="4352586" y="742517"/>
                  <a:pt x="4324589" y="764461"/>
                  <a:pt x="4377473" y="729205"/>
                </a:cubicBezTo>
                <a:cubicBezTo>
                  <a:pt x="4385189" y="717630"/>
                  <a:pt x="4394972" y="707193"/>
                  <a:pt x="4400622" y="694481"/>
                </a:cubicBezTo>
                <a:cubicBezTo>
                  <a:pt x="4410532" y="672183"/>
                  <a:pt x="4410237" y="645336"/>
                  <a:pt x="4423772" y="625033"/>
                </a:cubicBezTo>
                <a:cubicBezTo>
                  <a:pt x="4453689" y="580157"/>
                  <a:pt x="4442522" y="603506"/>
                  <a:pt x="4458496" y="555585"/>
                </a:cubicBezTo>
                <a:cubicBezTo>
                  <a:pt x="4454638" y="544010"/>
                  <a:pt x="4454013" y="530789"/>
                  <a:pt x="4446921" y="520861"/>
                </a:cubicBezTo>
                <a:cubicBezTo>
                  <a:pt x="4434235" y="503101"/>
                  <a:pt x="4400622" y="474562"/>
                  <a:pt x="4400622" y="474562"/>
                </a:cubicBezTo>
                <a:cubicBezTo>
                  <a:pt x="4391450" y="447043"/>
                  <a:pt x="4382317" y="422602"/>
                  <a:pt x="4377473" y="393539"/>
                </a:cubicBezTo>
                <a:cubicBezTo>
                  <a:pt x="4372359" y="362856"/>
                  <a:pt x="4369756" y="331808"/>
                  <a:pt x="4365898" y="300942"/>
                </a:cubicBezTo>
                <a:cubicBezTo>
                  <a:pt x="4369756" y="243069"/>
                  <a:pt x="4369270" y="184741"/>
                  <a:pt x="4377473" y="127322"/>
                </a:cubicBezTo>
                <a:cubicBezTo>
                  <a:pt x="4383998" y="81647"/>
                  <a:pt x="4392345" y="59865"/>
                  <a:pt x="4423772" y="34724"/>
                </a:cubicBezTo>
                <a:cubicBezTo>
                  <a:pt x="4434635" y="26034"/>
                  <a:pt x="4446054" y="17796"/>
                  <a:pt x="4458496" y="11575"/>
                </a:cubicBezTo>
                <a:cubicBezTo>
                  <a:pt x="4469409" y="6119"/>
                  <a:pt x="4481645" y="3858"/>
                  <a:pt x="4493220" y="0"/>
                </a:cubicBezTo>
                <a:cubicBezTo>
                  <a:pt x="4538805" y="3799"/>
                  <a:pt x="4669245" y="12749"/>
                  <a:pt x="4724713" y="23149"/>
                </a:cubicBezTo>
                <a:cubicBezTo>
                  <a:pt x="4755984" y="29012"/>
                  <a:pt x="4786445" y="38583"/>
                  <a:pt x="4817311" y="46299"/>
                </a:cubicBezTo>
                <a:cubicBezTo>
                  <a:pt x="4832744" y="50157"/>
                  <a:pt x="4848518" y="52842"/>
                  <a:pt x="4863610" y="57873"/>
                </a:cubicBezTo>
                <a:cubicBezTo>
                  <a:pt x="4913425" y="74479"/>
                  <a:pt x="4886498" y="66489"/>
                  <a:pt x="4944632" y="81023"/>
                </a:cubicBezTo>
                <a:cubicBezTo>
                  <a:pt x="4960065" y="96456"/>
                  <a:pt x="4978824" y="109162"/>
                  <a:pt x="4990931" y="127322"/>
                </a:cubicBezTo>
                <a:cubicBezTo>
                  <a:pt x="5011813" y="158643"/>
                  <a:pt x="5022545" y="171630"/>
                  <a:pt x="5037230" y="208344"/>
                </a:cubicBezTo>
                <a:cubicBezTo>
                  <a:pt x="5046292" y="231000"/>
                  <a:pt x="5060379" y="277792"/>
                  <a:pt x="5060379" y="277792"/>
                </a:cubicBezTo>
                <a:cubicBezTo>
                  <a:pt x="5056669" y="292632"/>
                  <a:pt x="5045535" y="342206"/>
                  <a:pt x="5037230" y="358815"/>
                </a:cubicBezTo>
                <a:cubicBezTo>
                  <a:pt x="5031009" y="371257"/>
                  <a:pt x="5022771" y="382676"/>
                  <a:pt x="5014081" y="393539"/>
                </a:cubicBezTo>
                <a:cubicBezTo>
                  <a:pt x="4990029" y="423604"/>
                  <a:pt x="4985596" y="411332"/>
                  <a:pt x="4967782" y="451413"/>
                </a:cubicBezTo>
                <a:cubicBezTo>
                  <a:pt x="4957872" y="473711"/>
                  <a:pt x="4944632" y="520861"/>
                  <a:pt x="4944632" y="520861"/>
                </a:cubicBezTo>
                <a:cubicBezTo>
                  <a:pt x="4954000" y="586435"/>
                  <a:pt x="4952189" y="593607"/>
                  <a:pt x="4967782" y="648182"/>
                </a:cubicBezTo>
                <a:cubicBezTo>
                  <a:pt x="4971134" y="659913"/>
                  <a:pt x="4973901" y="671993"/>
                  <a:pt x="4979357" y="682906"/>
                </a:cubicBezTo>
                <a:cubicBezTo>
                  <a:pt x="4985578" y="695348"/>
                  <a:pt x="4996856" y="704918"/>
                  <a:pt x="5002506" y="717630"/>
                </a:cubicBezTo>
                <a:cubicBezTo>
                  <a:pt x="5012416" y="739928"/>
                  <a:pt x="5008401" y="769824"/>
                  <a:pt x="5025655" y="787078"/>
                </a:cubicBezTo>
                <a:cubicBezTo>
                  <a:pt x="5081555" y="842978"/>
                  <a:pt x="5010516" y="774966"/>
                  <a:pt x="5083529" y="833377"/>
                </a:cubicBezTo>
                <a:cubicBezTo>
                  <a:pt x="5092050" y="840194"/>
                  <a:pt x="5097948" y="849979"/>
                  <a:pt x="5106678" y="856527"/>
                </a:cubicBezTo>
                <a:cubicBezTo>
                  <a:pt x="5128936" y="873220"/>
                  <a:pt x="5156453" y="883152"/>
                  <a:pt x="5176126" y="902825"/>
                </a:cubicBezTo>
                <a:cubicBezTo>
                  <a:pt x="5204606" y="931305"/>
                  <a:pt x="5221892" y="954644"/>
                  <a:pt x="5257149" y="972273"/>
                </a:cubicBezTo>
                <a:cubicBezTo>
                  <a:pt x="5268062" y="977729"/>
                  <a:pt x="5280960" y="978392"/>
                  <a:pt x="5291873" y="983848"/>
                </a:cubicBezTo>
                <a:cubicBezTo>
                  <a:pt x="5356529" y="1016176"/>
                  <a:pt x="5296511" y="1010240"/>
                  <a:pt x="5396045" y="1030147"/>
                </a:cubicBezTo>
                <a:cubicBezTo>
                  <a:pt x="5415336" y="1034005"/>
                  <a:pt x="5434939" y="1036546"/>
                  <a:pt x="5453919" y="1041722"/>
                </a:cubicBezTo>
                <a:cubicBezTo>
                  <a:pt x="5477461" y="1048142"/>
                  <a:pt x="5500218" y="1057155"/>
                  <a:pt x="5523367" y="1064871"/>
                </a:cubicBezTo>
                <a:lnTo>
                  <a:pt x="5558091" y="1076446"/>
                </a:lnTo>
                <a:cubicBezTo>
                  <a:pt x="5580105" y="1072043"/>
                  <a:pt x="5626959" y="1065160"/>
                  <a:pt x="5650688" y="1053296"/>
                </a:cubicBezTo>
                <a:cubicBezTo>
                  <a:pt x="5663130" y="1047075"/>
                  <a:pt x="5672970" y="1036368"/>
                  <a:pt x="5685412" y="1030147"/>
                </a:cubicBezTo>
                <a:cubicBezTo>
                  <a:pt x="5696325" y="1024691"/>
                  <a:pt x="5709223" y="1024028"/>
                  <a:pt x="5720136" y="1018572"/>
                </a:cubicBezTo>
                <a:cubicBezTo>
                  <a:pt x="5809887" y="973696"/>
                  <a:pt x="5702304" y="1012942"/>
                  <a:pt x="5789584" y="983848"/>
                </a:cubicBezTo>
                <a:cubicBezTo>
                  <a:pt x="5847066" y="897628"/>
                  <a:pt x="5773184" y="1003529"/>
                  <a:pt x="5847458" y="914400"/>
                </a:cubicBezTo>
                <a:cubicBezTo>
                  <a:pt x="5856364" y="903713"/>
                  <a:pt x="5861554" y="890238"/>
                  <a:pt x="5870607" y="879676"/>
                </a:cubicBezTo>
                <a:cubicBezTo>
                  <a:pt x="5884811" y="863105"/>
                  <a:pt x="5916906" y="833377"/>
                  <a:pt x="5916906" y="833377"/>
                </a:cubicBezTo>
                <a:cubicBezTo>
                  <a:pt x="5926320" y="805136"/>
                  <a:pt x="5929193" y="786366"/>
                  <a:pt x="5951630" y="763929"/>
                </a:cubicBezTo>
                <a:cubicBezTo>
                  <a:pt x="5961467" y="754092"/>
                  <a:pt x="5974779" y="748496"/>
                  <a:pt x="5986354" y="740780"/>
                </a:cubicBezTo>
                <a:cubicBezTo>
                  <a:pt x="5994274" y="717021"/>
                  <a:pt x="5995658" y="695616"/>
                  <a:pt x="6021078" y="682906"/>
                </a:cubicBezTo>
                <a:cubicBezTo>
                  <a:pt x="6035306" y="675792"/>
                  <a:pt x="6052140" y="675903"/>
                  <a:pt x="6067377" y="671332"/>
                </a:cubicBezTo>
                <a:cubicBezTo>
                  <a:pt x="6090750" y="664320"/>
                  <a:pt x="6136825" y="648182"/>
                  <a:pt x="6136825" y="648182"/>
                </a:cubicBezTo>
                <a:lnTo>
                  <a:pt x="6206273" y="671332"/>
                </a:lnTo>
                <a:lnTo>
                  <a:pt x="6240997" y="682906"/>
                </a:lnTo>
                <a:cubicBezTo>
                  <a:pt x="6252572" y="679048"/>
                  <a:pt x="6263615" y="669819"/>
                  <a:pt x="6275721" y="671332"/>
                </a:cubicBezTo>
                <a:cubicBezTo>
                  <a:pt x="6296338" y="673909"/>
                  <a:pt x="6315354" y="684532"/>
                  <a:pt x="6333594" y="694481"/>
                </a:cubicBezTo>
                <a:cubicBezTo>
                  <a:pt x="6358019" y="707804"/>
                  <a:pt x="6375761" y="735324"/>
                  <a:pt x="6403043" y="740780"/>
                </a:cubicBezTo>
                <a:cubicBezTo>
                  <a:pt x="6422334" y="744638"/>
                  <a:pt x="6441830" y="747583"/>
                  <a:pt x="6460916" y="752354"/>
                </a:cubicBezTo>
                <a:cubicBezTo>
                  <a:pt x="6472753" y="755313"/>
                  <a:pt x="6483909" y="760577"/>
                  <a:pt x="6495640" y="763929"/>
                </a:cubicBezTo>
                <a:cubicBezTo>
                  <a:pt x="6510936" y="768299"/>
                  <a:pt x="6526506" y="771646"/>
                  <a:pt x="6541939" y="775504"/>
                </a:cubicBezTo>
                <a:cubicBezTo>
                  <a:pt x="6605282" y="817732"/>
                  <a:pt x="6551284" y="788947"/>
                  <a:pt x="6657686" y="810228"/>
                </a:cubicBezTo>
                <a:cubicBezTo>
                  <a:pt x="6669650" y="812621"/>
                  <a:pt x="6680446" y="819410"/>
                  <a:pt x="6692410" y="821803"/>
                </a:cubicBezTo>
                <a:cubicBezTo>
                  <a:pt x="6719162" y="827153"/>
                  <a:pt x="6746522" y="828892"/>
                  <a:pt x="6773432" y="833377"/>
                </a:cubicBezTo>
                <a:cubicBezTo>
                  <a:pt x="6792838" y="836611"/>
                  <a:pt x="6812220" y="840180"/>
                  <a:pt x="6831306" y="844952"/>
                </a:cubicBezTo>
                <a:cubicBezTo>
                  <a:pt x="6843143" y="847911"/>
                  <a:pt x="6854066" y="854134"/>
                  <a:pt x="6866030" y="856527"/>
                </a:cubicBezTo>
                <a:cubicBezTo>
                  <a:pt x="6912056" y="865732"/>
                  <a:pt x="6960398" y="864833"/>
                  <a:pt x="7004926" y="879676"/>
                </a:cubicBezTo>
                <a:cubicBezTo>
                  <a:pt x="7016501" y="883534"/>
                  <a:pt x="7027813" y="888292"/>
                  <a:pt x="7039650" y="891251"/>
                </a:cubicBezTo>
                <a:cubicBezTo>
                  <a:pt x="7071991" y="899336"/>
                  <a:pt x="7136030" y="909243"/>
                  <a:pt x="7166972" y="914400"/>
                </a:cubicBezTo>
                <a:cubicBezTo>
                  <a:pt x="7336869" y="1027665"/>
                  <a:pt x="7158143" y="912662"/>
                  <a:pt x="7282719" y="983848"/>
                </a:cubicBezTo>
                <a:cubicBezTo>
                  <a:pt x="7321785" y="1006171"/>
                  <a:pt x="7355780" y="1039067"/>
                  <a:pt x="7398465" y="1053296"/>
                </a:cubicBezTo>
                <a:cubicBezTo>
                  <a:pt x="7410040" y="1057154"/>
                  <a:pt x="7421975" y="1060065"/>
                  <a:pt x="7433189" y="1064871"/>
                </a:cubicBezTo>
                <a:cubicBezTo>
                  <a:pt x="7449048" y="1071668"/>
                  <a:pt x="7463468" y="1081612"/>
                  <a:pt x="7479488" y="1088020"/>
                </a:cubicBezTo>
                <a:cubicBezTo>
                  <a:pt x="7502144" y="1097083"/>
                  <a:pt x="7525787" y="1103454"/>
                  <a:pt x="7548936" y="1111170"/>
                </a:cubicBezTo>
                <a:cubicBezTo>
                  <a:pt x="7560511" y="1115028"/>
                  <a:pt x="7571696" y="1120351"/>
                  <a:pt x="7583660" y="1122744"/>
                </a:cubicBezTo>
                <a:cubicBezTo>
                  <a:pt x="7602951" y="1126602"/>
                  <a:pt x="7622554" y="1129143"/>
                  <a:pt x="7641534" y="1134319"/>
                </a:cubicBezTo>
                <a:cubicBezTo>
                  <a:pt x="7665076" y="1140739"/>
                  <a:pt x="7687309" y="1151550"/>
                  <a:pt x="7710982" y="1157468"/>
                </a:cubicBezTo>
                <a:cubicBezTo>
                  <a:pt x="7726415" y="1161326"/>
                  <a:pt x="7741985" y="1164673"/>
                  <a:pt x="7757281" y="1169043"/>
                </a:cubicBezTo>
                <a:cubicBezTo>
                  <a:pt x="7822484" y="1187673"/>
                  <a:pt x="7761137" y="1172901"/>
                  <a:pt x="7838303" y="1203767"/>
                </a:cubicBezTo>
                <a:cubicBezTo>
                  <a:pt x="7860959" y="1212829"/>
                  <a:pt x="7884209" y="1220496"/>
                  <a:pt x="7907751" y="1226916"/>
                </a:cubicBezTo>
                <a:cubicBezTo>
                  <a:pt x="7926731" y="1232092"/>
                  <a:pt x="7946645" y="1233315"/>
                  <a:pt x="7965625" y="1238491"/>
                </a:cubicBezTo>
                <a:cubicBezTo>
                  <a:pt x="7989167" y="1244911"/>
                  <a:pt x="8011924" y="1253924"/>
                  <a:pt x="8035073" y="1261640"/>
                </a:cubicBezTo>
                <a:cubicBezTo>
                  <a:pt x="8046648" y="1265498"/>
                  <a:pt x="8057833" y="1270822"/>
                  <a:pt x="8069797" y="1273215"/>
                </a:cubicBezTo>
                <a:cubicBezTo>
                  <a:pt x="8158172" y="1290891"/>
                  <a:pt x="8108149" y="1282350"/>
                  <a:pt x="8220268" y="1296365"/>
                </a:cubicBezTo>
                <a:cubicBezTo>
                  <a:pt x="8243417" y="1304081"/>
                  <a:pt x="8265788" y="1314728"/>
                  <a:pt x="8289716" y="1319514"/>
                </a:cubicBezTo>
                <a:cubicBezTo>
                  <a:pt x="8381848" y="1337941"/>
                  <a:pt x="8328036" y="1328917"/>
                  <a:pt x="8451762" y="1342663"/>
                </a:cubicBezTo>
                <a:cubicBezTo>
                  <a:pt x="8492285" y="1352794"/>
                  <a:pt x="8537609" y="1365813"/>
                  <a:pt x="8579083" y="1365813"/>
                </a:cubicBezTo>
                <a:cubicBezTo>
                  <a:pt x="8598756" y="1365813"/>
                  <a:pt x="8617601" y="1357757"/>
                  <a:pt x="8636957" y="1354238"/>
                </a:cubicBezTo>
                <a:cubicBezTo>
                  <a:pt x="8660047" y="1350040"/>
                  <a:pt x="8683256" y="1346521"/>
                  <a:pt x="8706405" y="1342663"/>
                </a:cubicBezTo>
                <a:cubicBezTo>
                  <a:pt x="8788220" y="1288120"/>
                  <a:pt x="8686956" y="1356557"/>
                  <a:pt x="8787427" y="1284790"/>
                </a:cubicBezTo>
                <a:cubicBezTo>
                  <a:pt x="8798747" y="1276704"/>
                  <a:pt x="8809439" y="1267290"/>
                  <a:pt x="8822151" y="1261640"/>
                </a:cubicBezTo>
                <a:cubicBezTo>
                  <a:pt x="8844450" y="1251730"/>
                  <a:pt x="8871297" y="1252027"/>
                  <a:pt x="8891600" y="1238491"/>
                </a:cubicBezTo>
                <a:lnTo>
                  <a:pt x="8961048" y="1192192"/>
                </a:lnTo>
                <a:lnTo>
                  <a:pt x="8995772" y="1169043"/>
                </a:lnTo>
                <a:cubicBezTo>
                  <a:pt x="9035457" y="1109514"/>
                  <a:pt x="8998526" y="1155265"/>
                  <a:pt x="9053645" y="1111170"/>
                </a:cubicBezTo>
                <a:cubicBezTo>
                  <a:pt x="9062166" y="1104353"/>
                  <a:pt x="9067436" y="1093635"/>
                  <a:pt x="9076794" y="1088020"/>
                </a:cubicBezTo>
                <a:cubicBezTo>
                  <a:pt x="9087256" y="1081743"/>
                  <a:pt x="9100412" y="1081495"/>
                  <a:pt x="9111519" y="1076446"/>
                </a:cubicBezTo>
                <a:cubicBezTo>
                  <a:pt x="9142935" y="1062166"/>
                  <a:pt x="9171378" y="1041060"/>
                  <a:pt x="9204116" y="1030147"/>
                </a:cubicBezTo>
                <a:cubicBezTo>
                  <a:pt x="9215691" y="1026289"/>
                  <a:pt x="9227927" y="1024028"/>
                  <a:pt x="9238840" y="1018572"/>
                </a:cubicBezTo>
                <a:cubicBezTo>
                  <a:pt x="9251282" y="1012351"/>
                  <a:pt x="9261122" y="1001644"/>
                  <a:pt x="9273564" y="995423"/>
                </a:cubicBezTo>
                <a:cubicBezTo>
                  <a:pt x="9284477" y="989967"/>
                  <a:pt x="9297074" y="988654"/>
                  <a:pt x="9308288" y="983848"/>
                </a:cubicBezTo>
                <a:cubicBezTo>
                  <a:pt x="9324147" y="977051"/>
                  <a:pt x="9339154" y="968415"/>
                  <a:pt x="9354587" y="960699"/>
                </a:cubicBezTo>
                <a:cubicBezTo>
                  <a:pt x="9370020" y="945266"/>
                  <a:pt x="9380181" y="921302"/>
                  <a:pt x="9400886" y="914400"/>
                </a:cubicBezTo>
                <a:cubicBezTo>
                  <a:pt x="9448807" y="898426"/>
                  <a:pt x="9425458" y="909593"/>
                  <a:pt x="9470334" y="879676"/>
                </a:cubicBezTo>
                <a:cubicBezTo>
                  <a:pt x="9550105" y="887653"/>
                  <a:pt x="9583742" y="888468"/>
                  <a:pt x="9655529" y="902825"/>
                </a:cubicBezTo>
                <a:cubicBezTo>
                  <a:pt x="9671128" y="905945"/>
                  <a:pt x="9686480" y="910214"/>
                  <a:pt x="9701827" y="914400"/>
                </a:cubicBezTo>
                <a:cubicBezTo>
                  <a:pt x="9728926" y="921791"/>
                  <a:pt x="9755307" y="932040"/>
                  <a:pt x="9782850" y="937549"/>
                </a:cubicBezTo>
                <a:cubicBezTo>
                  <a:pt x="9813352" y="943649"/>
                  <a:pt x="9844582" y="945266"/>
                  <a:pt x="9875448" y="949124"/>
                </a:cubicBezTo>
                <a:cubicBezTo>
                  <a:pt x="9949936" y="973954"/>
                  <a:pt x="9869031" y="941233"/>
                  <a:pt x="9944896" y="995423"/>
                </a:cubicBezTo>
                <a:cubicBezTo>
                  <a:pt x="10001091" y="1035562"/>
                  <a:pt x="9975544" y="1004960"/>
                  <a:pt x="10025919" y="1030147"/>
                </a:cubicBezTo>
                <a:cubicBezTo>
                  <a:pt x="10142159" y="1088266"/>
                  <a:pt x="9964899" y="1015570"/>
                  <a:pt x="10106941" y="1076446"/>
                </a:cubicBezTo>
                <a:cubicBezTo>
                  <a:pt x="10139810" y="1090533"/>
                  <a:pt x="10213375" y="1104743"/>
                  <a:pt x="10234263" y="1111170"/>
                </a:cubicBezTo>
                <a:cubicBezTo>
                  <a:pt x="10254121" y="1117280"/>
                  <a:pt x="10272845" y="1126603"/>
                  <a:pt x="10292136" y="1134319"/>
                </a:cubicBezTo>
                <a:cubicBezTo>
                  <a:pt x="10460319" y="1113296"/>
                  <a:pt x="10323975" y="1134111"/>
                  <a:pt x="10431032" y="1111170"/>
                </a:cubicBezTo>
                <a:cubicBezTo>
                  <a:pt x="10469505" y="1102926"/>
                  <a:pt x="10546779" y="1088020"/>
                  <a:pt x="10546779" y="1088020"/>
                </a:cubicBezTo>
                <a:cubicBezTo>
                  <a:pt x="10562212" y="1091878"/>
                  <a:pt x="10577427" y="1096749"/>
                  <a:pt x="10593078" y="1099595"/>
                </a:cubicBezTo>
                <a:cubicBezTo>
                  <a:pt x="10619920" y="1104475"/>
                  <a:pt x="10652566" y="1094421"/>
                  <a:pt x="10674101" y="1111170"/>
                </a:cubicBezTo>
                <a:cubicBezTo>
                  <a:pt x="10693362" y="1126151"/>
                  <a:pt x="10690074" y="1157296"/>
                  <a:pt x="10697250" y="1180618"/>
                </a:cubicBezTo>
                <a:cubicBezTo>
                  <a:pt x="10718516" y="1249732"/>
                  <a:pt x="10725622" y="1282530"/>
                  <a:pt x="10743549" y="1354238"/>
                </a:cubicBezTo>
                <a:cubicBezTo>
                  <a:pt x="10741756" y="1381130"/>
                  <a:pt x="10736919" y="1539489"/>
                  <a:pt x="10720400" y="1597306"/>
                </a:cubicBezTo>
                <a:cubicBezTo>
                  <a:pt x="10711344" y="1629003"/>
                  <a:pt x="10696941" y="1658924"/>
                  <a:pt x="10685675" y="1689904"/>
                </a:cubicBezTo>
                <a:cubicBezTo>
                  <a:pt x="10681505" y="1701370"/>
                  <a:pt x="10680869" y="1714476"/>
                  <a:pt x="10674101" y="1724628"/>
                </a:cubicBezTo>
                <a:cubicBezTo>
                  <a:pt x="10641999" y="1772782"/>
                  <a:pt x="10603813" y="1816607"/>
                  <a:pt x="10569929" y="1863524"/>
                </a:cubicBezTo>
                <a:cubicBezTo>
                  <a:pt x="10540759" y="1903914"/>
                  <a:pt x="10478440" y="2015873"/>
                  <a:pt x="10431032" y="2025570"/>
                </a:cubicBezTo>
                <a:cubicBezTo>
                  <a:pt x="10261270" y="2060294"/>
                  <a:pt x="10093685" y="2108251"/>
                  <a:pt x="9921746" y="2129742"/>
                </a:cubicBezTo>
                <a:cubicBezTo>
                  <a:pt x="9890880" y="2133600"/>
                  <a:pt x="9860163" y="2138930"/>
                  <a:pt x="9829149" y="2141316"/>
                </a:cubicBezTo>
                <a:cubicBezTo>
                  <a:pt x="9759799" y="2146651"/>
                  <a:pt x="9690253" y="2149033"/>
                  <a:pt x="9620805" y="2152891"/>
                </a:cubicBezTo>
                <a:lnTo>
                  <a:pt x="8139245" y="2095018"/>
                </a:lnTo>
                <a:lnTo>
                  <a:pt x="7143822" y="2106592"/>
                </a:lnTo>
                <a:lnTo>
                  <a:pt x="6680835" y="2141316"/>
                </a:lnTo>
                <a:cubicBezTo>
                  <a:pt x="6561098" y="2151435"/>
                  <a:pt x="6441616" y="2164372"/>
                  <a:pt x="6322020" y="2176040"/>
                </a:cubicBezTo>
                <a:cubicBezTo>
                  <a:pt x="6283428" y="2179805"/>
                  <a:pt x="6244988" y="2185464"/>
                  <a:pt x="6206273" y="2187615"/>
                </a:cubicBezTo>
                <a:lnTo>
                  <a:pt x="5997929" y="2199190"/>
                </a:lnTo>
                <a:lnTo>
                  <a:pt x="5372896" y="2187615"/>
                </a:lnTo>
                <a:cubicBezTo>
                  <a:pt x="5334140" y="2186404"/>
                  <a:pt x="5295915" y="2176874"/>
                  <a:pt x="5257149" y="2176040"/>
                </a:cubicBezTo>
                <a:lnTo>
                  <a:pt x="4296450" y="2164466"/>
                </a:lnTo>
                <a:cubicBezTo>
                  <a:pt x="4176845" y="2160608"/>
                  <a:pt x="4057302" y="2152891"/>
                  <a:pt x="3937635" y="2152891"/>
                </a:cubicBezTo>
                <a:cubicBezTo>
                  <a:pt x="3891176" y="2152891"/>
                  <a:pt x="3845198" y="2164466"/>
                  <a:pt x="3798739" y="2164466"/>
                </a:cubicBezTo>
                <a:cubicBezTo>
                  <a:pt x="3524777" y="2164466"/>
                  <a:pt x="3250870" y="2156749"/>
                  <a:pt x="2976936" y="2152891"/>
                </a:cubicBezTo>
                <a:cubicBezTo>
                  <a:pt x="2619097" y="2167205"/>
                  <a:pt x="2682779" y="2171198"/>
                  <a:pt x="2270881" y="2152891"/>
                </a:cubicBezTo>
                <a:cubicBezTo>
                  <a:pt x="2235977" y="2151340"/>
                  <a:pt x="2201489" y="2144628"/>
                  <a:pt x="2166708" y="2141316"/>
                </a:cubicBezTo>
                <a:cubicBezTo>
                  <a:pt x="2120458" y="2136911"/>
                  <a:pt x="2074144" y="2133174"/>
                  <a:pt x="2027812" y="2129742"/>
                </a:cubicBezTo>
                <a:lnTo>
                  <a:pt x="1703721" y="2106592"/>
                </a:lnTo>
                <a:cubicBezTo>
                  <a:pt x="1596377" y="2094206"/>
                  <a:pt x="1507345" y="2075997"/>
                  <a:pt x="1402779" y="2048719"/>
                </a:cubicBezTo>
                <a:cubicBezTo>
                  <a:pt x="1213855" y="1999435"/>
                  <a:pt x="1358771" y="2024244"/>
                  <a:pt x="1206010" y="2002420"/>
                </a:cubicBezTo>
                <a:cubicBezTo>
                  <a:pt x="1079379" y="1960212"/>
                  <a:pt x="1271182" y="2027527"/>
                  <a:pt x="1136562" y="1967696"/>
                </a:cubicBezTo>
                <a:cubicBezTo>
                  <a:pt x="1114263" y="1957786"/>
                  <a:pt x="1088939" y="1955460"/>
                  <a:pt x="1067113" y="1944547"/>
                </a:cubicBezTo>
                <a:cubicBezTo>
                  <a:pt x="1034557" y="1928269"/>
                  <a:pt x="1007777" y="1901456"/>
                  <a:pt x="974516" y="1886673"/>
                </a:cubicBezTo>
                <a:cubicBezTo>
                  <a:pt x="937707" y="1870313"/>
                  <a:pt x="897217" y="1863964"/>
                  <a:pt x="858769" y="1851949"/>
                </a:cubicBezTo>
                <a:cubicBezTo>
                  <a:pt x="835478" y="1844671"/>
                  <a:pt x="811977" y="1837862"/>
                  <a:pt x="789321" y="1828800"/>
                </a:cubicBezTo>
                <a:cubicBezTo>
                  <a:pt x="687855" y="1788214"/>
                  <a:pt x="791825" y="1824265"/>
                  <a:pt x="708298" y="1782501"/>
                </a:cubicBezTo>
                <a:cubicBezTo>
                  <a:pt x="689715" y="1773209"/>
                  <a:pt x="670136" y="1765922"/>
                  <a:pt x="650425" y="1759352"/>
                </a:cubicBezTo>
                <a:cubicBezTo>
                  <a:pt x="637889" y="1755173"/>
                  <a:pt x="516168" y="1722781"/>
                  <a:pt x="499954" y="1713053"/>
                </a:cubicBezTo>
                <a:cubicBezTo>
                  <a:pt x="428440" y="1670144"/>
                  <a:pt x="463906" y="1683785"/>
                  <a:pt x="395782" y="1666754"/>
                </a:cubicBezTo>
                <a:cubicBezTo>
                  <a:pt x="384207" y="1659038"/>
                  <a:pt x="371921" y="1652295"/>
                  <a:pt x="361058" y="1643605"/>
                </a:cubicBezTo>
                <a:cubicBezTo>
                  <a:pt x="352536" y="1636788"/>
                  <a:pt x="346638" y="1627004"/>
                  <a:pt x="337908" y="1620456"/>
                </a:cubicBezTo>
                <a:cubicBezTo>
                  <a:pt x="315650" y="1603763"/>
                  <a:pt x="288133" y="1593830"/>
                  <a:pt x="268460" y="1574157"/>
                </a:cubicBezTo>
                <a:cubicBezTo>
                  <a:pt x="157016" y="1462710"/>
                  <a:pt x="275575" y="1575218"/>
                  <a:pt x="187438" y="1504709"/>
                </a:cubicBezTo>
                <a:cubicBezTo>
                  <a:pt x="161262" y="1483768"/>
                  <a:pt x="152073" y="1462272"/>
                  <a:pt x="129564" y="1435261"/>
                </a:cubicBezTo>
                <a:cubicBezTo>
                  <a:pt x="122578" y="1426878"/>
                  <a:pt x="114131" y="1419828"/>
                  <a:pt x="106415" y="1412111"/>
                </a:cubicBezTo>
                <a:cubicBezTo>
                  <a:pt x="51405" y="1247085"/>
                  <a:pt x="106674" y="1418806"/>
                  <a:pt x="71691" y="1296365"/>
                </a:cubicBezTo>
                <a:cubicBezTo>
                  <a:pt x="68339" y="1284633"/>
                  <a:pt x="62763" y="1273551"/>
                  <a:pt x="60116" y="1261640"/>
                </a:cubicBezTo>
                <a:cubicBezTo>
                  <a:pt x="55025" y="1238730"/>
                  <a:pt x="53144" y="1215205"/>
                  <a:pt x="48541" y="1192192"/>
                </a:cubicBezTo>
                <a:cubicBezTo>
                  <a:pt x="45421" y="1176593"/>
                  <a:pt x="40418" y="1161423"/>
                  <a:pt x="36967" y="1145894"/>
                </a:cubicBezTo>
                <a:cubicBezTo>
                  <a:pt x="32699" y="1126689"/>
                  <a:pt x="30164" y="1107106"/>
                  <a:pt x="25392" y="1088020"/>
                </a:cubicBezTo>
                <a:cubicBezTo>
                  <a:pt x="22433" y="1076183"/>
                  <a:pt x="17169" y="1065027"/>
                  <a:pt x="13817" y="1053296"/>
                </a:cubicBezTo>
                <a:cubicBezTo>
                  <a:pt x="9447" y="1038000"/>
                  <a:pt x="9357" y="1021226"/>
                  <a:pt x="2243" y="1006997"/>
                </a:cubicBezTo>
                <a:cubicBezTo>
                  <a:pt x="518" y="1003546"/>
                  <a:pt x="-5474" y="1006997"/>
                  <a:pt x="13817" y="9838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356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A8B0C41-89C2-DC4F-A8E2-44C35192FCEF}"/>
              </a:ext>
            </a:extLst>
          </p:cNvPr>
          <p:cNvSpPr/>
          <p:nvPr/>
        </p:nvSpPr>
        <p:spPr>
          <a:xfrm>
            <a:off x="3193036" y="1075912"/>
            <a:ext cx="7524000" cy="5400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1200000" lon="3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2F5194-C2B8-4540-9BCD-7093B80F9265}"/>
              </a:ext>
            </a:extLst>
          </p:cNvPr>
          <p:cNvSpPr txBox="1"/>
          <p:nvPr/>
        </p:nvSpPr>
        <p:spPr>
          <a:xfrm>
            <a:off x="298699" y="1745116"/>
            <a:ext cx="11458937" cy="2215991"/>
          </a:xfrm>
          <a:prstGeom prst="rect">
            <a:avLst/>
          </a:prstGeom>
          <a:noFill/>
          <a:scene3d>
            <a:camera prst="orthographicFront">
              <a:rot lat="1200000" lon="360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zh-CN" altLang="en-US" sz="13800" dirty="0">
                <a:solidFill>
                  <a:srgbClr val="0070C0"/>
                </a:solidFill>
              </a:rPr>
              <a:t>溺水時的應對</a:t>
            </a:r>
            <a:endParaRPr lang="en-US" sz="13800" dirty="0">
              <a:solidFill>
                <a:srgbClr val="0070C0"/>
              </a:solidFill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6A7BC43B-C9ED-1C46-BDA8-F3F7CC9F9651}"/>
              </a:ext>
            </a:extLst>
          </p:cNvPr>
          <p:cNvSpPr/>
          <p:nvPr/>
        </p:nvSpPr>
        <p:spPr>
          <a:xfrm>
            <a:off x="-673575" y="2097583"/>
            <a:ext cx="10743549" cy="2199190"/>
          </a:xfrm>
          <a:custGeom>
            <a:avLst/>
            <a:gdLst>
              <a:gd name="connsiteX0" fmla="*/ 13817 w 10743549"/>
              <a:gd name="connsiteY0" fmla="*/ 983848 h 2199190"/>
              <a:gd name="connsiteX1" fmla="*/ 13817 w 10743549"/>
              <a:gd name="connsiteY1" fmla="*/ 983848 h 2199190"/>
              <a:gd name="connsiteX2" fmla="*/ 106415 w 10743549"/>
              <a:gd name="connsiteY2" fmla="*/ 1018572 h 2199190"/>
              <a:gd name="connsiteX3" fmla="*/ 141139 w 10743549"/>
              <a:gd name="connsiteY3" fmla="*/ 1030147 h 2199190"/>
              <a:gd name="connsiteX4" fmla="*/ 175863 w 10743549"/>
              <a:gd name="connsiteY4" fmla="*/ 1053296 h 2199190"/>
              <a:gd name="connsiteX5" fmla="*/ 280035 w 10743549"/>
              <a:gd name="connsiteY5" fmla="*/ 1088020 h 2199190"/>
              <a:gd name="connsiteX6" fmla="*/ 384207 w 10743549"/>
              <a:gd name="connsiteY6" fmla="*/ 1122744 h 2199190"/>
              <a:gd name="connsiteX7" fmla="*/ 418931 w 10743549"/>
              <a:gd name="connsiteY7" fmla="*/ 1134319 h 2199190"/>
              <a:gd name="connsiteX8" fmla="*/ 511529 w 10743549"/>
              <a:gd name="connsiteY8" fmla="*/ 1111170 h 2199190"/>
              <a:gd name="connsiteX9" fmla="*/ 650425 w 10743549"/>
              <a:gd name="connsiteY9" fmla="*/ 1064871 h 2199190"/>
              <a:gd name="connsiteX10" fmla="*/ 719873 w 10743549"/>
              <a:gd name="connsiteY10" fmla="*/ 1041722 h 2199190"/>
              <a:gd name="connsiteX11" fmla="*/ 777746 w 10743549"/>
              <a:gd name="connsiteY11" fmla="*/ 1030147 h 2199190"/>
              <a:gd name="connsiteX12" fmla="*/ 939792 w 10743549"/>
              <a:gd name="connsiteY12" fmla="*/ 1041722 h 2199190"/>
              <a:gd name="connsiteX13" fmla="*/ 997665 w 10743549"/>
              <a:gd name="connsiteY13" fmla="*/ 1053296 h 2199190"/>
              <a:gd name="connsiteX14" fmla="*/ 1043964 w 10743549"/>
              <a:gd name="connsiteY14" fmla="*/ 1064871 h 2199190"/>
              <a:gd name="connsiteX15" fmla="*/ 1229159 w 10743549"/>
              <a:gd name="connsiteY15" fmla="*/ 1076446 h 2199190"/>
              <a:gd name="connsiteX16" fmla="*/ 1368055 w 10743549"/>
              <a:gd name="connsiteY16" fmla="*/ 1088020 h 2199190"/>
              <a:gd name="connsiteX17" fmla="*/ 1425929 w 10743549"/>
              <a:gd name="connsiteY17" fmla="*/ 1076446 h 2199190"/>
              <a:gd name="connsiteX18" fmla="*/ 1530101 w 10743549"/>
              <a:gd name="connsiteY18" fmla="*/ 1088020 h 2199190"/>
              <a:gd name="connsiteX19" fmla="*/ 1657422 w 10743549"/>
              <a:gd name="connsiteY19" fmla="*/ 1111170 h 2199190"/>
              <a:gd name="connsiteX20" fmla="*/ 1726870 w 10743549"/>
              <a:gd name="connsiteY20" fmla="*/ 1122744 h 2199190"/>
              <a:gd name="connsiteX21" fmla="*/ 1842617 w 10743549"/>
              <a:gd name="connsiteY21" fmla="*/ 1157468 h 2199190"/>
              <a:gd name="connsiteX22" fmla="*/ 1877341 w 10743549"/>
              <a:gd name="connsiteY22" fmla="*/ 1169043 h 2199190"/>
              <a:gd name="connsiteX23" fmla="*/ 1912065 w 10743549"/>
              <a:gd name="connsiteY23" fmla="*/ 1180618 h 2199190"/>
              <a:gd name="connsiteX24" fmla="*/ 2004663 w 10743549"/>
              <a:gd name="connsiteY24" fmla="*/ 1226916 h 2199190"/>
              <a:gd name="connsiteX25" fmla="*/ 2039387 w 10743549"/>
              <a:gd name="connsiteY25" fmla="*/ 1238491 h 2199190"/>
              <a:gd name="connsiteX26" fmla="*/ 2074111 w 10743549"/>
              <a:gd name="connsiteY26" fmla="*/ 1250066 h 2199190"/>
              <a:gd name="connsiteX27" fmla="*/ 2270881 w 10743549"/>
              <a:gd name="connsiteY27" fmla="*/ 1238491 h 2199190"/>
              <a:gd name="connsiteX28" fmla="*/ 2432926 w 10743549"/>
              <a:gd name="connsiteY28" fmla="*/ 1261640 h 2199190"/>
              <a:gd name="connsiteX29" fmla="*/ 2560248 w 10743549"/>
              <a:gd name="connsiteY29" fmla="*/ 1296365 h 2199190"/>
              <a:gd name="connsiteX30" fmla="*/ 2594972 w 10743549"/>
              <a:gd name="connsiteY30" fmla="*/ 1307939 h 2199190"/>
              <a:gd name="connsiteX31" fmla="*/ 2618121 w 10743549"/>
              <a:gd name="connsiteY31" fmla="*/ 1331089 h 2199190"/>
              <a:gd name="connsiteX32" fmla="*/ 2652845 w 10743549"/>
              <a:gd name="connsiteY32" fmla="*/ 1354238 h 2199190"/>
              <a:gd name="connsiteX33" fmla="*/ 2664420 w 10743549"/>
              <a:gd name="connsiteY33" fmla="*/ 1388962 h 2199190"/>
              <a:gd name="connsiteX34" fmla="*/ 2699144 w 10743549"/>
              <a:gd name="connsiteY34" fmla="*/ 1400537 h 2199190"/>
              <a:gd name="connsiteX35" fmla="*/ 2872764 w 10743549"/>
              <a:gd name="connsiteY35" fmla="*/ 1412111 h 2199190"/>
              <a:gd name="connsiteX36" fmla="*/ 3057959 w 10743549"/>
              <a:gd name="connsiteY36" fmla="*/ 1388962 h 2199190"/>
              <a:gd name="connsiteX37" fmla="*/ 3104258 w 10743549"/>
              <a:gd name="connsiteY37" fmla="*/ 1377387 h 2199190"/>
              <a:gd name="connsiteX38" fmla="*/ 3208430 w 10743549"/>
              <a:gd name="connsiteY38" fmla="*/ 1365813 h 2199190"/>
              <a:gd name="connsiteX39" fmla="*/ 3324177 w 10743549"/>
              <a:gd name="connsiteY39" fmla="*/ 1331089 h 2199190"/>
              <a:gd name="connsiteX40" fmla="*/ 3416774 w 10743549"/>
              <a:gd name="connsiteY40" fmla="*/ 1319514 h 2199190"/>
              <a:gd name="connsiteX41" fmla="*/ 3509372 w 10743549"/>
              <a:gd name="connsiteY41" fmla="*/ 1331089 h 2199190"/>
              <a:gd name="connsiteX42" fmla="*/ 3659843 w 10743549"/>
              <a:gd name="connsiteY42" fmla="*/ 1319514 h 2199190"/>
              <a:gd name="connsiteX43" fmla="*/ 3706141 w 10743549"/>
              <a:gd name="connsiteY43" fmla="*/ 1307939 h 2199190"/>
              <a:gd name="connsiteX44" fmla="*/ 3775589 w 10743549"/>
              <a:gd name="connsiteY44" fmla="*/ 1296365 h 2199190"/>
              <a:gd name="connsiteX45" fmla="*/ 3833463 w 10743549"/>
              <a:gd name="connsiteY45" fmla="*/ 1284790 h 2199190"/>
              <a:gd name="connsiteX46" fmla="*/ 3902911 w 10743549"/>
              <a:gd name="connsiteY46" fmla="*/ 1261640 h 2199190"/>
              <a:gd name="connsiteX47" fmla="*/ 3914486 w 10743549"/>
              <a:gd name="connsiteY47" fmla="*/ 1226916 h 2199190"/>
              <a:gd name="connsiteX48" fmla="*/ 4053382 w 10743549"/>
              <a:gd name="connsiteY48" fmla="*/ 1111170 h 2199190"/>
              <a:gd name="connsiteX49" fmla="*/ 4134405 w 10743549"/>
              <a:gd name="connsiteY49" fmla="*/ 1030147 h 2199190"/>
              <a:gd name="connsiteX50" fmla="*/ 4157554 w 10743549"/>
              <a:gd name="connsiteY50" fmla="*/ 1006997 h 2199190"/>
              <a:gd name="connsiteX51" fmla="*/ 4180703 w 10743549"/>
              <a:gd name="connsiteY51" fmla="*/ 972273 h 2199190"/>
              <a:gd name="connsiteX52" fmla="*/ 4215427 w 10743549"/>
              <a:gd name="connsiteY52" fmla="*/ 949124 h 2199190"/>
              <a:gd name="connsiteX53" fmla="*/ 4238577 w 10743549"/>
              <a:gd name="connsiteY53" fmla="*/ 925975 h 2199190"/>
              <a:gd name="connsiteX54" fmla="*/ 4250151 w 10743549"/>
              <a:gd name="connsiteY54" fmla="*/ 891251 h 2199190"/>
              <a:gd name="connsiteX55" fmla="*/ 4273301 w 10743549"/>
              <a:gd name="connsiteY55" fmla="*/ 868101 h 2199190"/>
              <a:gd name="connsiteX56" fmla="*/ 4296450 w 10743549"/>
              <a:gd name="connsiteY56" fmla="*/ 798653 h 2199190"/>
              <a:gd name="connsiteX57" fmla="*/ 4377473 w 10743549"/>
              <a:gd name="connsiteY57" fmla="*/ 729205 h 2199190"/>
              <a:gd name="connsiteX58" fmla="*/ 4400622 w 10743549"/>
              <a:gd name="connsiteY58" fmla="*/ 694481 h 2199190"/>
              <a:gd name="connsiteX59" fmla="*/ 4423772 w 10743549"/>
              <a:gd name="connsiteY59" fmla="*/ 625033 h 2199190"/>
              <a:gd name="connsiteX60" fmla="*/ 4458496 w 10743549"/>
              <a:gd name="connsiteY60" fmla="*/ 555585 h 2199190"/>
              <a:gd name="connsiteX61" fmla="*/ 4446921 w 10743549"/>
              <a:gd name="connsiteY61" fmla="*/ 520861 h 2199190"/>
              <a:gd name="connsiteX62" fmla="*/ 4400622 w 10743549"/>
              <a:gd name="connsiteY62" fmla="*/ 474562 h 2199190"/>
              <a:gd name="connsiteX63" fmla="*/ 4377473 w 10743549"/>
              <a:gd name="connsiteY63" fmla="*/ 393539 h 2199190"/>
              <a:gd name="connsiteX64" fmla="*/ 4365898 w 10743549"/>
              <a:gd name="connsiteY64" fmla="*/ 300942 h 2199190"/>
              <a:gd name="connsiteX65" fmla="*/ 4377473 w 10743549"/>
              <a:gd name="connsiteY65" fmla="*/ 127322 h 2199190"/>
              <a:gd name="connsiteX66" fmla="*/ 4423772 w 10743549"/>
              <a:gd name="connsiteY66" fmla="*/ 34724 h 2199190"/>
              <a:gd name="connsiteX67" fmla="*/ 4458496 w 10743549"/>
              <a:gd name="connsiteY67" fmla="*/ 11575 h 2199190"/>
              <a:gd name="connsiteX68" fmla="*/ 4493220 w 10743549"/>
              <a:gd name="connsiteY68" fmla="*/ 0 h 2199190"/>
              <a:gd name="connsiteX69" fmla="*/ 4724713 w 10743549"/>
              <a:gd name="connsiteY69" fmla="*/ 23149 h 2199190"/>
              <a:gd name="connsiteX70" fmla="*/ 4817311 w 10743549"/>
              <a:gd name="connsiteY70" fmla="*/ 46299 h 2199190"/>
              <a:gd name="connsiteX71" fmla="*/ 4863610 w 10743549"/>
              <a:gd name="connsiteY71" fmla="*/ 57873 h 2199190"/>
              <a:gd name="connsiteX72" fmla="*/ 4944632 w 10743549"/>
              <a:gd name="connsiteY72" fmla="*/ 81023 h 2199190"/>
              <a:gd name="connsiteX73" fmla="*/ 4990931 w 10743549"/>
              <a:gd name="connsiteY73" fmla="*/ 127322 h 2199190"/>
              <a:gd name="connsiteX74" fmla="*/ 5037230 w 10743549"/>
              <a:gd name="connsiteY74" fmla="*/ 208344 h 2199190"/>
              <a:gd name="connsiteX75" fmla="*/ 5060379 w 10743549"/>
              <a:gd name="connsiteY75" fmla="*/ 277792 h 2199190"/>
              <a:gd name="connsiteX76" fmla="*/ 5037230 w 10743549"/>
              <a:gd name="connsiteY76" fmla="*/ 358815 h 2199190"/>
              <a:gd name="connsiteX77" fmla="*/ 5014081 w 10743549"/>
              <a:gd name="connsiteY77" fmla="*/ 393539 h 2199190"/>
              <a:gd name="connsiteX78" fmla="*/ 4967782 w 10743549"/>
              <a:gd name="connsiteY78" fmla="*/ 451413 h 2199190"/>
              <a:gd name="connsiteX79" fmla="*/ 4944632 w 10743549"/>
              <a:gd name="connsiteY79" fmla="*/ 520861 h 2199190"/>
              <a:gd name="connsiteX80" fmla="*/ 4967782 w 10743549"/>
              <a:gd name="connsiteY80" fmla="*/ 648182 h 2199190"/>
              <a:gd name="connsiteX81" fmla="*/ 4979357 w 10743549"/>
              <a:gd name="connsiteY81" fmla="*/ 682906 h 2199190"/>
              <a:gd name="connsiteX82" fmla="*/ 5002506 w 10743549"/>
              <a:gd name="connsiteY82" fmla="*/ 717630 h 2199190"/>
              <a:gd name="connsiteX83" fmla="*/ 5025655 w 10743549"/>
              <a:gd name="connsiteY83" fmla="*/ 787078 h 2199190"/>
              <a:gd name="connsiteX84" fmla="*/ 5083529 w 10743549"/>
              <a:gd name="connsiteY84" fmla="*/ 833377 h 2199190"/>
              <a:gd name="connsiteX85" fmla="*/ 5106678 w 10743549"/>
              <a:gd name="connsiteY85" fmla="*/ 856527 h 2199190"/>
              <a:gd name="connsiteX86" fmla="*/ 5176126 w 10743549"/>
              <a:gd name="connsiteY86" fmla="*/ 902825 h 2199190"/>
              <a:gd name="connsiteX87" fmla="*/ 5257149 w 10743549"/>
              <a:gd name="connsiteY87" fmla="*/ 972273 h 2199190"/>
              <a:gd name="connsiteX88" fmla="*/ 5291873 w 10743549"/>
              <a:gd name="connsiteY88" fmla="*/ 983848 h 2199190"/>
              <a:gd name="connsiteX89" fmla="*/ 5396045 w 10743549"/>
              <a:gd name="connsiteY89" fmla="*/ 1030147 h 2199190"/>
              <a:gd name="connsiteX90" fmla="*/ 5453919 w 10743549"/>
              <a:gd name="connsiteY90" fmla="*/ 1041722 h 2199190"/>
              <a:gd name="connsiteX91" fmla="*/ 5523367 w 10743549"/>
              <a:gd name="connsiteY91" fmla="*/ 1064871 h 2199190"/>
              <a:gd name="connsiteX92" fmla="*/ 5558091 w 10743549"/>
              <a:gd name="connsiteY92" fmla="*/ 1076446 h 2199190"/>
              <a:gd name="connsiteX93" fmla="*/ 5650688 w 10743549"/>
              <a:gd name="connsiteY93" fmla="*/ 1053296 h 2199190"/>
              <a:gd name="connsiteX94" fmla="*/ 5685412 w 10743549"/>
              <a:gd name="connsiteY94" fmla="*/ 1030147 h 2199190"/>
              <a:gd name="connsiteX95" fmla="*/ 5720136 w 10743549"/>
              <a:gd name="connsiteY95" fmla="*/ 1018572 h 2199190"/>
              <a:gd name="connsiteX96" fmla="*/ 5789584 w 10743549"/>
              <a:gd name="connsiteY96" fmla="*/ 983848 h 2199190"/>
              <a:gd name="connsiteX97" fmla="*/ 5847458 w 10743549"/>
              <a:gd name="connsiteY97" fmla="*/ 914400 h 2199190"/>
              <a:gd name="connsiteX98" fmla="*/ 5870607 w 10743549"/>
              <a:gd name="connsiteY98" fmla="*/ 879676 h 2199190"/>
              <a:gd name="connsiteX99" fmla="*/ 5916906 w 10743549"/>
              <a:gd name="connsiteY99" fmla="*/ 833377 h 2199190"/>
              <a:gd name="connsiteX100" fmla="*/ 5951630 w 10743549"/>
              <a:gd name="connsiteY100" fmla="*/ 763929 h 2199190"/>
              <a:gd name="connsiteX101" fmla="*/ 5986354 w 10743549"/>
              <a:gd name="connsiteY101" fmla="*/ 740780 h 2199190"/>
              <a:gd name="connsiteX102" fmla="*/ 6021078 w 10743549"/>
              <a:gd name="connsiteY102" fmla="*/ 682906 h 2199190"/>
              <a:gd name="connsiteX103" fmla="*/ 6067377 w 10743549"/>
              <a:gd name="connsiteY103" fmla="*/ 671332 h 2199190"/>
              <a:gd name="connsiteX104" fmla="*/ 6136825 w 10743549"/>
              <a:gd name="connsiteY104" fmla="*/ 648182 h 2199190"/>
              <a:gd name="connsiteX105" fmla="*/ 6206273 w 10743549"/>
              <a:gd name="connsiteY105" fmla="*/ 671332 h 2199190"/>
              <a:gd name="connsiteX106" fmla="*/ 6240997 w 10743549"/>
              <a:gd name="connsiteY106" fmla="*/ 682906 h 2199190"/>
              <a:gd name="connsiteX107" fmla="*/ 6275721 w 10743549"/>
              <a:gd name="connsiteY107" fmla="*/ 671332 h 2199190"/>
              <a:gd name="connsiteX108" fmla="*/ 6333594 w 10743549"/>
              <a:gd name="connsiteY108" fmla="*/ 694481 h 2199190"/>
              <a:gd name="connsiteX109" fmla="*/ 6403043 w 10743549"/>
              <a:gd name="connsiteY109" fmla="*/ 740780 h 2199190"/>
              <a:gd name="connsiteX110" fmla="*/ 6460916 w 10743549"/>
              <a:gd name="connsiteY110" fmla="*/ 752354 h 2199190"/>
              <a:gd name="connsiteX111" fmla="*/ 6495640 w 10743549"/>
              <a:gd name="connsiteY111" fmla="*/ 763929 h 2199190"/>
              <a:gd name="connsiteX112" fmla="*/ 6541939 w 10743549"/>
              <a:gd name="connsiteY112" fmla="*/ 775504 h 2199190"/>
              <a:gd name="connsiteX113" fmla="*/ 6657686 w 10743549"/>
              <a:gd name="connsiteY113" fmla="*/ 810228 h 2199190"/>
              <a:gd name="connsiteX114" fmla="*/ 6692410 w 10743549"/>
              <a:gd name="connsiteY114" fmla="*/ 821803 h 2199190"/>
              <a:gd name="connsiteX115" fmla="*/ 6773432 w 10743549"/>
              <a:gd name="connsiteY115" fmla="*/ 833377 h 2199190"/>
              <a:gd name="connsiteX116" fmla="*/ 6831306 w 10743549"/>
              <a:gd name="connsiteY116" fmla="*/ 844952 h 2199190"/>
              <a:gd name="connsiteX117" fmla="*/ 6866030 w 10743549"/>
              <a:gd name="connsiteY117" fmla="*/ 856527 h 2199190"/>
              <a:gd name="connsiteX118" fmla="*/ 7004926 w 10743549"/>
              <a:gd name="connsiteY118" fmla="*/ 879676 h 2199190"/>
              <a:gd name="connsiteX119" fmla="*/ 7039650 w 10743549"/>
              <a:gd name="connsiteY119" fmla="*/ 891251 h 2199190"/>
              <a:gd name="connsiteX120" fmla="*/ 7166972 w 10743549"/>
              <a:gd name="connsiteY120" fmla="*/ 914400 h 2199190"/>
              <a:gd name="connsiteX121" fmla="*/ 7282719 w 10743549"/>
              <a:gd name="connsiteY121" fmla="*/ 983848 h 2199190"/>
              <a:gd name="connsiteX122" fmla="*/ 7398465 w 10743549"/>
              <a:gd name="connsiteY122" fmla="*/ 1053296 h 2199190"/>
              <a:gd name="connsiteX123" fmla="*/ 7433189 w 10743549"/>
              <a:gd name="connsiteY123" fmla="*/ 1064871 h 2199190"/>
              <a:gd name="connsiteX124" fmla="*/ 7479488 w 10743549"/>
              <a:gd name="connsiteY124" fmla="*/ 1088020 h 2199190"/>
              <a:gd name="connsiteX125" fmla="*/ 7548936 w 10743549"/>
              <a:gd name="connsiteY125" fmla="*/ 1111170 h 2199190"/>
              <a:gd name="connsiteX126" fmla="*/ 7583660 w 10743549"/>
              <a:gd name="connsiteY126" fmla="*/ 1122744 h 2199190"/>
              <a:gd name="connsiteX127" fmla="*/ 7641534 w 10743549"/>
              <a:gd name="connsiteY127" fmla="*/ 1134319 h 2199190"/>
              <a:gd name="connsiteX128" fmla="*/ 7710982 w 10743549"/>
              <a:gd name="connsiteY128" fmla="*/ 1157468 h 2199190"/>
              <a:gd name="connsiteX129" fmla="*/ 7757281 w 10743549"/>
              <a:gd name="connsiteY129" fmla="*/ 1169043 h 2199190"/>
              <a:gd name="connsiteX130" fmla="*/ 7838303 w 10743549"/>
              <a:gd name="connsiteY130" fmla="*/ 1203767 h 2199190"/>
              <a:gd name="connsiteX131" fmla="*/ 7907751 w 10743549"/>
              <a:gd name="connsiteY131" fmla="*/ 1226916 h 2199190"/>
              <a:gd name="connsiteX132" fmla="*/ 7965625 w 10743549"/>
              <a:gd name="connsiteY132" fmla="*/ 1238491 h 2199190"/>
              <a:gd name="connsiteX133" fmla="*/ 8035073 w 10743549"/>
              <a:gd name="connsiteY133" fmla="*/ 1261640 h 2199190"/>
              <a:gd name="connsiteX134" fmla="*/ 8069797 w 10743549"/>
              <a:gd name="connsiteY134" fmla="*/ 1273215 h 2199190"/>
              <a:gd name="connsiteX135" fmla="*/ 8220268 w 10743549"/>
              <a:gd name="connsiteY135" fmla="*/ 1296365 h 2199190"/>
              <a:gd name="connsiteX136" fmla="*/ 8289716 w 10743549"/>
              <a:gd name="connsiteY136" fmla="*/ 1319514 h 2199190"/>
              <a:gd name="connsiteX137" fmla="*/ 8451762 w 10743549"/>
              <a:gd name="connsiteY137" fmla="*/ 1342663 h 2199190"/>
              <a:gd name="connsiteX138" fmla="*/ 8579083 w 10743549"/>
              <a:gd name="connsiteY138" fmla="*/ 1365813 h 2199190"/>
              <a:gd name="connsiteX139" fmla="*/ 8636957 w 10743549"/>
              <a:gd name="connsiteY139" fmla="*/ 1354238 h 2199190"/>
              <a:gd name="connsiteX140" fmla="*/ 8706405 w 10743549"/>
              <a:gd name="connsiteY140" fmla="*/ 1342663 h 2199190"/>
              <a:gd name="connsiteX141" fmla="*/ 8787427 w 10743549"/>
              <a:gd name="connsiteY141" fmla="*/ 1284790 h 2199190"/>
              <a:gd name="connsiteX142" fmla="*/ 8822151 w 10743549"/>
              <a:gd name="connsiteY142" fmla="*/ 1261640 h 2199190"/>
              <a:gd name="connsiteX143" fmla="*/ 8891600 w 10743549"/>
              <a:gd name="connsiteY143" fmla="*/ 1238491 h 2199190"/>
              <a:gd name="connsiteX144" fmla="*/ 8961048 w 10743549"/>
              <a:gd name="connsiteY144" fmla="*/ 1192192 h 2199190"/>
              <a:gd name="connsiteX145" fmla="*/ 8995772 w 10743549"/>
              <a:gd name="connsiteY145" fmla="*/ 1169043 h 2199190"/>
              <a:gd name="connsiteX146" fmla="*/ 9053645 w 10743549"/>
              <a:gd name="connsiteY146" fmla="*/ 1111170 h 2199190"/>
              <a:gd name="connsiteX147" fmla="*/ 9076794 w 10743549"/>
              <a:gd name="connsiteY147" fmla="*/ 1088020 h 2199190"/>
              <a:gd name="connsiteX148" fmla="*/ 9111519 w 10743549"/>
              <a:gd name="connsiteY148" fmla="*/ 1076446 h 2199190"/>
              <a:gd name="connsiteX149" fmla="*/ 9204116 w 10743549"/>
              <a:gd name="connsiteY149" fmla="*/ 1030147 h 2199190"/>
              <a:gd name="connsiteX150" fmla="*/ 9238840 w 10743549"/>
              <a:gd name="connsiteY150" fmla="*/ 1018572 h 2199190"/>
              <a:gd name="connsiteX151" fmla="*/ 9273564 w 10743549"/>
              <a:gd name="connsiteY151" fmla="*/ 995423 h 2199190"/>
              <a:gd name="connsiteX152" fmla="*/ 9308288 w 10743549"/>
              <a:gd name="connsiteY152" fmla="*/ 983848 h 2199190"/>
              <a:gd name="connsiteX153" fmla="*/ 9354587 w 10743549"/>
              <a:gd name="connsiteY153" fmla="*/ 960699 h 2199190"/>
              <a:gd name="connsiteX154" fmla="*/ 9400886 w 10743549"/>
              <a:gd name="connsiteY154" fmla="*/ 914400 h 2199190"/>
              <a:gd name="connsiteX155" fmla="*/ 9470334 w 10743549"/>
              <a:gd name="connsiteY155" fmla="*/ 879676 h 2199190"/>
              <a:gd name="connsiteX156" fmla="*/ 9655529 w 10743549"/>
              <a:gd name="connsiteY156" fmla="*/ 902825 h 2199190"/>
              <a:gd name="connsiteX157" fmla="*/ 9701827 w 10743549"/>
              <a:gd name="connsiteY157" fmla="*/ 914400 h 2199190"/>
              <a:gd name="connsiteX158" fmla="*/ 9782850 w 10743549"/>
              <a:gd name="connsiteY158" fmla="*/ 937549 h 2199190"/>
              <a:gd name="connsiteX159" fmla="*/ 9875448 w 10743549"/>
              <a:gd name="connsiteY159" fmla="*/ 949124 h 2199190"/>
              <a:gd name="connsiteX160" fmla="*/ 9944896 w 10743549"/>
              <a:gd name="connsiteY160" fmla="*/ 995423 h 2199190"/>
              <a:gd name="connsiteX161" fmla="*/ 10025919 w 10743549"/>
              <a:gd name="connsiteY161" fmla="*/ 1030147 h 2199190"/>
              <a:gd name="connsiteX162" fmla="*/ 10106941 w 10743549"/>
              <a:gd name="connsiteY162" fmla="*/ 1076446 h 2199190"/>
              <a:gd name="connsiteX163" fmla="*/ 10234263 w 10743549"/>
              <a:gd name="connsiteY163" fmla="*/ 1111170 h 2199190"/>
              <a:gd name="connsiteX164" fmla="*/ 10292136 w 10743549"/>
              <a:gd name="connsiteY164" fmla="*/ 1134319 h 2199190"/>
              <a:gd name="connsiteX165" fmla="*/ 10431032 w 10743549"/>
              <a:gd name="connsiteY165" fmla="*/ 1111170 h 2199190"/>
              <a:gd name="connsiteX166" fmla="*/ 10546779 w 10743549"/>
              <a:gd name="connsiteY166" fmla="*/ 1088020 h 2199190"/>
              <a:gd name="connsiteX167" fmla="*/ 10593078 w 10743549"/>
              <a:gd name="connsiteY167" fmla="*/ 1099595 h 2199190"/>
              <a:gd name="connsiteX168" fmla="*/ 10674101 w 10743549"/>
              <a:gd name="connsiteY168" fmla="*/ 1111170 h 2199190"/>
              <a:gd name="connsiteX169" fmla="*/ 10697250 w 10743549"/>
              <a:gd name="connsiteY169" fmla="*/ 1180618 h 2199190"/>
              <a:gd name="connsiteX170" fmla="*/ 10743549 w 10743549"/>
              <a:gd name="connsiteY170" fmla="*/ 1354238 h 2199190"/>
              <a:gd name="connsiteX171" fmla="*/ 10720400 w 10743549"/>
              <a:gd name="connsiteY171" fmla="*/ 1597306 h 2199190"/>
              <a:gd name="connsiteX172" fmla="*/ 10685675 w 10743549"/>
              <a:gd name="connsiteY172" fmla="*/ 1689904 h 2199190"/>
              <a:gd name="connsiteX173" fmla="*/ 10674101 w 10743549"/>
              <a:gd name="connsiteY173" fmla="*/ 1724628 h 2199190"/>
              <a:gd name="connsiteX174" fmla="*/ 10569929 w 10743549"/>
              <a:gd name="connsiteY174" fmla="*/ 1863524 h 2199190"/>
              <a:gd name="connsiteX175" fmla="*/ 10431032 w 10743549"/>
              <a:gd name="connsiteY175" fmla="*/ 2025570 h 2199190"/>
              <a:gd name="connsiteX176" fmla="*/ 9921746 w 10743549"/>
              <a:gd name="connsiteY176" fmla="*/ 2129742 h 2199190"/>
              <a:gd name="connsiteX177" fmla="*/ 9829149 w 10743549"/>
              <a:gd name="connsiteY177" fmla="*/ 2141316 h 2199190"/>
              <a:gd name="connsiteX178" fmla="*/ 9620805 w 10743549"/>
              <a:gd name="connsiteY178" fmla="*/ 2152891 h 2199190"/>
              <a:gd name="connsiteX179" fmla="*/ 8139245 w 10743549"/>
              <a:gd name="connsiteY179" fmla="*/ 2095018 h 2199190"/>
              <a:gd name="connsiteX180" fmla="*/ 7143822 w 10743549"/>
              <a:gd name="connsiteY180" fmla="*/ 2106592 h 2199190"/>
              <a:gd name="connsiteX181" fmla="*/ 6680835 w 10743549"/>
              <a:gd name="connsiteY181" fmla="*/ 2141316 h 2199190"/>
              <a:gd name="connsiteX182" fmla="*/ 6322020 w 10743549"/>
              <a:gd name="connsiteY182" fmla="*/ 2176040 h 2199190"/>
              <a:gd name="connsiteX183" fmla="*/ 6206273 w 10743549"/>
              <a:gd name="connsiteY183" fmla="*/ 2187615 h 2199190"/>
              <a:gd name="connsiteX184" fmla="*/ 5997929 w 10743549"/>
              <a:gd name="connsiteY184" fmla="*/ 2199190 h 2199190"/>
              <a:gd name="connsiteX185" fmla="*/ 5372896 w 10743549"/>
              <a:gd name="connsiteY185" fmla="*/ 2187615 h 2199190"/>
              <a:gd name="connsiteX186" fmla="*/ 5257149 w 10743549"/>
              <a:gd name="connsiteY186" fmla="*/ 2176040 h 2199190"/>
              <a:gd name="connsiteX187" fmla="*/ 4296450 w 10743549"/>
              <a:gd name="connsiteY187" fmla="*/ 2164466 h 2199190"/>
              <a:gd name="connsiteX188" fmla="*/ 3937635 w 10743549"/>
              <a:gd name="connsiteY188" fmla="*/ 2152891 h 2199190"/>
              <a:gd name="connsiteX189" fmla="*/ 3798739 w 10743549"/>
              <a:gd name="connsiteY189" fmla="*/ 2164466 h 2199190"/>
              <a:gd name="connsiteX190" fmla="*/ 2976936 w 10743549"/>
              <a:gd name="connsiteY190" fmla="*/ 2152891 h 2199190"/>
              <a:gd name="connsiteX191" fmla="*/ 2270881 w 10743549"/>
              <a:gd name="connsiteY191" fmla="*/ 2152891 h 2199190"/>
              <a:gd name="connsiteX192" fmla="*/ 2166708 w 10743549"/>
              <a:gd name="connsiteY192" fmla="*/ 2141316 h 2199190"/>
              <a:gd name="connsiteX193" fmla="*/ 2027812 w 10743549"/>
              <a:gd name="connsiteY193" fmla="*/ 2129742 h 2199190"/>
              <a:gd name="connsiteX194" fmla="*/ 1703721 w 10743549"/>
              <a:gd name="connsiteY194" fmla="*/ 2106592 h 2199190"/>
              <a:gd name="connsiteX195" fmla="*/ 1402779 w 10743549"/>
              <a:gd name="connsiteY195" fmla="*/ 2048719 h 2199190"/>
              <a:gd name="connsiteX196" fmla="*/ 1206010 w 10743549"/>
              <a:gd name="connsiteY196" fmla="*/ 2002420 h 2199190"/>
              <a:gd name="connsiteX197" fmla="*/ 1136562 w 10743549"/>
              <a:gd name="connsiteY197" fmla="*/ 1967696 h 2199190"/>
              <a:gd name="connsiteX198" fmla="*/ 1067113 w 10743549"/>
              <a:gd name="connsiteY198" fmla="*/ 1944547 h 2199190"/>
              <a:gd name="connsiteX199" fmla="*/ 974516 w 10743549"/>
              <a:gd name="connsiteY199" fmla="*/ 1886673 h 2199190"/>
              <a:gd name="connsiteX200" fmla="*/ 858769 w 10743549"/>
              <a:gd name="connsiteY200" fmla="*/ 1851949 h 2199190"/>
              <a:gd name="connsiteX201" fmla="*/ 789321 w 10743549"/>
              <a:gd name="connsiteY201" fmla="*/ 1828800 h 2199190"/>
              <a:gd name="connsiteX202" fmla="*/ 708298 w 10743549"/>
              <a:gd name="connsiteY202" fmla="*/ 1782501 h 2199190"/>
              <a:gd name="connsiteX203" fmla="*/ 650425 w 10743549"/>
              <a:gd name="connsiteY203" fmla="*/ 1759352 h 2199190"/>
              <a:gd name="connsiteX204" fmla="*/ 499954 w 10743549"/>
              <a:gd name="connsiteY204" fmla="*/ 1713053 h 2199190"/>
              <a:gd name="connsiteX205" fmla="*/ 395782 w 10743549"/>
              <a:gd name="connsiteY205" fmla="*/ 1666754 h 2199190"/>
              <a:gd name="connsiteX206" fmla="*/ 361058 w 10743549"/>
              <a:gd name="connsiteY206" fmla="*/ 1643605 h 2199190"/>
              <a:gd name="connsiteX207" fmla="*/ 337908 w 10743549"/>
              <a:gd name="connsiteY207" fmla="*/ 1620456 h 2199190"/>
              <a:gd name="connsiteX208" fmla="*/ 268460 w 10743549"/>
              <a:gd name="connsiteY208" fmla="*/ 1574157 h 2199190"/>
              <a:gd name="connsiteX209" fmla="*/ 187438 w 10743549"/>
              <a:gd name="connsiteY209" fmla="*/ 1504709 h 2199190"/>
              <a:gd name="connsiteX210" fmla="*/ 129564 w 10743549"/>
              <a:gd name="connsiteY210" fmla="*/ 1435261 h 2199190"/>
              <a:gd name="connsiteX211" fmla="*/ 106415 w 10743549"/>
              <a:gd name="connsiteY211" fmla="*/ 1412111 h 2199190"/>
              <a:gd name="connsiteX212" fmla="*/ 71691 w 10743549"/>
              <a:gd name="connsiteY212" fmla="*/ 1296365 h 2199190"/>
              <a:gd name="connsiteX213" fmla="*/ 60116 w 10743549"/>
              <a:gd name="connsiteY213" fmla="*/ 1261640 h 2199190"/>
              <a:gd name="connsiteX214" fmla="*/ 48541 w 10743549"/>
              <a:gd name="connsiteY214" fmla="*/ 1192192 h 2199190"/>
              <a:gd name="connsiteX215" fmla="*/ 36967 w 10743549"/>
              <a:gd name="connsiteY215" fmla="*/ 1145894 h 2199190"/>
              <a:gd name="connsiteX216" fmla="*/ 25392 w 10743549"/>
              <a:gd name="connsiteY216" fmla="*/ 1088020 h 2199190"/>
              <a:gd name="connsiteX217" fmla="*/ 13817 w 10743549"/>
              <a:gd name="connsiteY217" fmla="*/ 1053296 h 2199190"/>
              <a:gd name="connsiteX218" fmla="*/ 2243 w 10743549"/>
              <a:gd name="connsiteY218" fmla="*/ 1006997 h 2199190"/>
              <a:gd name="connsiteX219" fmla="*/ 13817 w 10743549"/>
              <a:gd name="connsiteY219" fmla="*/ 983848 h 219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</a:cxnLst>
            <a:rect l="l" t="t" r="r" b="b"/>
            <a:pathLst>
              <a:path w="10743549" h="2199190">
                <a:moveTo>
                  <a:pt x="13817" y="983848"/>
                </a:moveTo>
                <a:lnTo>
                  <a:pt x="13817" y="983848"/>
                </a:lnTo>
                <a:lnTo>
                  <a:pt x="106415" y="1018572"/>
                </a:lnTo>
                <a:cubicBezTo>
                  <a:pt x="117881" y="1022742"/>
                  <a:pt x="130226" y="1024691"/>
                  <a:pt x="141139" y="1030147"/>
                </a:cubicBezTo>
                <a:cubicBezTo>
                  <a:pt x="153581" y="1036368"/>
                  <a:pt x="163151" y="1047646"/>
                  <a:pt x="175863" y="1053296"/>
                </a:cubicBezTo>
                <a:cubicBezTo>
                  <a:pt x="175888" y="1053307"/>
                  <a:pt x="262660" y="1082228"/>
                  <a:pt x="280035" y="1088020"/>
                </a:cubicBezTo>
                <a:lnTo>
                  <a:pt x="384207" y="1122744"/>
                </a:lnTo>
                <a:lnTo>
                  <a:pt x="418931" y="1134319"/>
                </a:lnTo>
                <a:cubicBezTo>
                  <a:pt x="449797" y="1126603"/>
                  <a:pt x="481346" y="1121231"/>
                  <a:pt x="511529" y="1111170"/>
                </a:cubicBezTo>
                <a:lnTo>
                  <a:pt x="650425" y="1064871"/>
                </a:lnTo>
                <a:lnTo>
                  <a:pt x="719873" y="1041722"/>
                </a:lnTo>
                <a:lnTo>
                  <a:pt x="777746" y="1030147"/>
                </a:lnTo>
                <a:cubicBezTo>
                  <a:pt x="831761" y="1034005"/>
                  <a:pt x="885937" y="1036053"/>
                  <a:pt x="939792" y="1041722"/>
                </a:cubicBezTo>
                <a:cubicBezTo>
                  <a:pt x="959357" y="1043781"/>
                  <a:pt x="978460" y="1049028"/>
                  <a:pt x="997665" y="1053296"/>
                </a:cubicBezTo>
                <a:cubicBezTo>
                  <a:pt x="1013194" y="1056747"/>
                  <a:pt x="1028135" y="1063288"/>
                  <a:pt x="1043964" y="1064871"/>
                </a:cubicBezTo>
                <a:cubicBezTo>
                  <a:pt x="1105509" y="1071026"/>
                  <a:pt x="1167464" y="1072039"/>
                  <a:pt x="1229159" y="1076446"/>
                </a:cubicBezTo>
                <a:cubicBezTo>
                  <a:pt x="1275500" y="1079756"/>
                  <a:pt x="1321756" y="1084162"/>
                  <a:pt x="1368055" y="1088020"/>
                </a:cubicBezTo>
                <a:cubicBezTo>
                  <a:pt x="1387346" y="1084162"/>
                  <a:pt x="1406256" y="1076446"/>
                  <a:pt x="1425929" y="1076446"/>
                </a:cubicBezTo>
                <a:cubicBezTo>
                  <a:pt x="1460867" y="1076446"/>
                  <a:pt x="1495470" y="1083403"/>
                  <a:pt x="1530101" y="1088020"/>
                </a:cubicBezTo>
                <a:cubicBezTo>
                  <a:pt x="1594058" y="1096547"/>
                  <a:pt x="1597406" y="1100258"/>
                  <a:pt x="1657422" y="1111170"/>
                </a:cubicBezTo>
                <a:cubicBezTo>
                  <a:pt x="1680512" y="1115368"/>
                  <a:pt x="1703857" y="1118142"/>
                  <a:pt x="1726870" y="1122744"/>
                </a:cubicBezTo>
                <a:cubicBezTo>
                  <a:pt x="1770596" y="1131489"/>
                  <a:pt x="1798336" y="1142708"/>
                  <a:pt x="1842617" y="1157468"/>
                </a:cubicBezTo>
                <a:lnTo>
                  <a:pt x="1877341" y="1169043"/>
                </a:lnTo>
                <a:lnTo>
                  <a:pt x="1912065" y="1180618"/>
                </a:lnTo>
                <a:cubicBezTo>
                  <a:pt x="1952470" y="1221021"/>
                  <a:pt x="1924862" y="1200316"/>
                  <a:pt x="2004663" y="1226916"/>
                </a:cubicBezTo>
                <a:lnTo>
                  <a:pt x="2039387" y="1238491"/>
                </a:lnTo>
                <a:lnTo>
                  <a:pt x="2074111" y="1250066"/>
                </a:lnTo>
                <a:cubicBezTo>
                  <a:pt x="2139701" y="1246208"/>
                  <a:pt x="2205178" y="1238491"/>
                  <a:pt x="2270881" y="1238491"/>
                </a:cubicBezTo>
                <a:cubicBezTo>
                  <a:pt x="2368802" y="1238491"/>
                  <a:pt x="2362817" y="1246061"/>
                  <a:pt x="2432926" y="1261640"/>
                </a:cubicBezTo>
                <a:cubicBezTo>
                  <a:pt x="2531087" y="1283453"/>
                  <a:pt x="2451845" y="1260231"/>
                  <a:pt x="2560248" y="1296365"/>
                </a:cubicBezTo>
                <a:lnTo>
                  <a:pt x="2594972" y="1307939"/>
                </a:lnTo>
                <a:cubicBezTo>
                  <a:pt x="2602688" y="1315656"/>
                  <a:pt x="2609600" y="1324272"/>
                  <a:pt x="2618121" y="1331089"/>
                </a:cubicBezTo>
                <a:cubicBezTo>
                  <a:pt x="2628984" y="1339779"/>
                  <a:pt x="2644155" y="1343375"/>
                  <a:pt x="2652845" y="1354238"/>
                </a:cubicBezTo>
                <a:cubicBezTo>
                  <a:pt x="2660467" y="1363765"/>
                  <a:pt x="2655793" y="1380335"/>
                  <a:pt x="2664420" y="1388962"/>
                </a:cubicBezTo>
                <a:cubicBezTo>
                  <a:pt x="2673047" y="1397589"/>
                  <a:pt x="2687018" y="1399190"/>
                  <a:pt x="2699144" y="1400537"/>
                </a:cubicBezTo>
                <a:cubicBezTo>
                  <a:pt x="2756791" y="1406942"/>
                  <a:pt x="2814891" y="1408253"/>
                  <a:pt x="2872764" y="1412111"/>
                </a:cubicBezTo>
                <a:cubicBezTo>
                  <a:pt x="2922482" y="1406587"/>
                  <a:pt x="3006044" y="1398401"/>
                  <a:pt x="3057959" y="1388962"/>
                </a:cubicBezTo>
                <a:cubicBezTo>
                  <a:pt x="3073610" y="1386116"/>
                  <a:pt x="3088535" y="1379806"/>
                  <a:pt x="3104258" y="1377387"/>
                </a:cubicBezTo>
                <a:cubicBezTo>
                  <a:pt x="3138789" y="1372075"/>
                  <a:pt x="3173706" y="1369671"/>
                  <a:pt x="3208430" y="1365813"/>
                </a:cubicBezTo>
                <a:cubicBezTo>
                  <a:pt x="3239316" y="1355517"/>
                  <a:pt x="3289183" y="1336921"/>
                  <a:pt x="3324177" y="1331089"/>
                </a:cubicBezTo>
                <a:cubicBezTo>
                  <a:pt x="3354860" y="1325975"/>
                  <a:pt x="3385908" y="1323372"/>
                  <a:pt x="3416774" y="1319514"/>
                </a:cubicBezTo>
                <a:cubicBezTo>
                  <a:pt x="3447640" y="1323372"/>
                  <a:pt x="3478266" y="1331089"/>
                  <a:pt x="3509372" y="1331089"/>
                </a:cubicBezTo>
                <a:cubicBezTo>
                  <a:pt x="3559677" y="1331089"/>
                  <a:pt x="3609882" y="1325392"/>
                  <a:pt x="3659843" y="1319514"/>
                </a:cubicBezTo>
                <a:cubicBezTo>
                  <a:pt x="3675642" y="1317655"/>
                  <a:pt x="3690542" y="1311059"/>
                  <a:pt x="3706141" y="1307939"/>
                </a:cubicBezTo>
                <a:cubicBezTo>
                  <a:pt x="3729154" y="1303336"/>
                  <a:pt x="3752499" y="1300563"/>
                  <a:pt x="3775589" y="1296365"/>
                </a:cubicBezTo>
                <a:cubicBezTo>
                  <a:pt x="3794945" y="1292846"/>
                  <a:pt x="3814483" y="1289967"/>
                  <a:pt x="3833463" y="1284790"/>
                </a:cubicBezTo>
                <a:cubicBezTo>
                  <a:pt x="3857005" y="1278369"/>
                  <a:pt x="3902911" y="1261640"/>
                  <a:pt x="3902911" y="1261640"/>
                </a:cubicBezTo>
                <a:cubicBezTo>
                  <a:pt x="3906769" y="1250065"/>
                  <a:pt x="3906995" y="1236547"/>
                  <a:pt x="3914486" y="1226916"/>
                </a:cubicBezTo>
                <a:cubicBezTo>
                  <a:pt x="4047227" y="1056249"/>
                  <a:pt x="3919624" y="1244928"/>
                  <a:pt x="4053382" y="1111170"/>
                </a:cubicBezTo>
                <a:lnTo>
                  <a:pt x="4134405" y="1030147"/>
                </a:lnTo>
                <a:cubicBezTo>
                  <a:pt x="4142121" y="1022430"/>
                  <a:pt x="4151501" y="1016077"/>
                  <a:pt x="4157554" y="1006997"/>
                </a:cubicBezTo>
                <a:cubicBezTo>
                  <a:pt x="4165270" y="995422"/>
                  <a:pt x="4170866" y="982110"/>
                  <a:pt x="4180703" y="972273"/>
                </a:cubicBezTo>
                <a:cubicBezTo>
                  <a:pt x="4190540" y="962436"/>
                  <a:pt x="4204564" y="957814"/>
                  <a:pt x="4215427" y="949124"/>
                </a:cubicBezTo>
                <a:cubicBezTo>
                  <a:pt x="4223949" y="942307"/>
                  <a:pt x="4230860" y="933691"/>
                  <a:pt x="4238577" y="925975"/>
                </a:cubicBezTo>
                <a:cubicBezTo>
                  <a:pt x="4242435" y="914400"/>
                  <a:pt x="4243874" y="901713"/>
                  <a:pt x="4250151" y="891251"/>
                </a:cubicBezTo>
                <a:cubicBezTo>
                  <a:pt x="4255766" y="881893"/>
                  <a:pt x="4268421" y="877862"/>
                  <a:pt x="4273301" y="868101"/>
                </a:cubicBezTo>
                <a:cubicBezTo>
                  <a:pt x="4284214" y="846276"/>
                  <a:pt x="4279196" y="815907"/>
                  <a:pt x="4296450" y="798653"/>
                </a:cubicBezTo>
                <a:cubicBezTo>
                  <a:pt x="4352586" y="742517"/>
                  <a:pt x="4324589" y="764461"/>
                  <a:pt x="4377473" y="729205"/>
                </a:cubicBezTo>
                <a:cubicBezTo>
                  <a:pt x="4385189" y="717630"/>
                  <a:pt x="4394972" y="707193"/>
                  <a:pt x="4400622" y="694481"/>
                </a:cubicBezTo>
                <a:cubicBezTo>
                  <a:pt x="4410532" y="672183"/>
                  <a:pt x="4410237" y="645336"/>
                  <a:pt x="4423772" y="625033"/>
                </a:cubicBezTo>
                <a:cubicBezTo>
                  <a:pt x="4453689" y="580157"/>
                  <a:pt x="4442522" y="603506"/>
                  <a:pt x="4458496" y="555585"/>
                </a:cubicBezTo>
                <a:cubicBezTo>
                  <a:pt x="4454638" y="544010"/>
                  <a:pt x="4454013" y="530789"/>
                  <a:pt x="4446921" y="520861"/>
                </a:cubicBezTo>
                <a:cubicBezTo>
                  <a:pt x="4434235" y="503101"/>
                  <a:pt x="4400622" y="474562"/>
                  <a:pt x="4400622" y="474562"/>
                </a:cubicBezTo>
                <a:cubicBezTo>
                  <a:pt x="4391450" y="447043"/>
                  <a:pt x="4382317" y="422602"/>
                  <a:pt x="4377473" y="393539"/>
                </a:cubicBezTo>
                <a:cubicBezTo>
                  <a:pt x="4372359" y="362856"/>
                  <a:pt x="4369756" y="331808"/>
                  <a:pt x="4365898" y="300942"/>
                </a:cubicBezTo>
                <a:cubicBezTo>
                  <a:pt x="4369756" y="243069"/>
                  <a:pt x="4369270" y="184741"/>
                  <a:pt x="4377473" y="127322"/>
                </a:cubicBezTo>
                <a:cubicBezTo>
                  <a:pt x="4383998" y="81647"/>
                  <a:pt x="4392345" y="59865"/>
                  <a:pt x="4423772" y="34724"/>
                </a:cubicBezTo>
                <a:cubicBezTo>
                  <a:pt x="4434635" y="26034"/>
                  <a:pt x="4446054" y="17796"/>
                  <a:pt x="4458496" y="11575"/>
                </a:cubicBezTo>
                <a:cubicBezTo>
                  <a:pt x="4469409" y="6119"/>
                  <a:pt x="4481645" y="3858"/>
                  <a:pt x="4493220" y="0"/>
                </a:cubicBezTo>
                <a:cubicBezTo>
                  <a:pt x="4538805" y="3799"/>
                  <a:pt x="4669245" y="12749"/>
                  <a:pt x="4724713" y="23149"/>
                </a:cubicBezTo>
                <a:cubicBezTo>
                  <a:pt x="4755984" y="29012"/>
                  <a:pt x="4786445" y="38583"/>
                  <a:pt x="4817311" y="46299"/>
                </a:cubicBezTo>
                <a:cubicBezTo>
                  <a:pt x="4832744" y="50157"/>
                  <a:pt x="4848518" y="52842"/>
                  <a:pt x="4863610" y="57873"/>
                </a:cubicBezTo>
                <a:cubicBezTo>
                  <a:pt x="4913425" y="74479"/>
                  <a:pt x="4886498" y="66489"/>
                  <a:pt x="4944632" y="81023"/>
                </a:cubicBezTo>
                <a:cubicBezTo>
                  <a:pt x="4960065" y="96456"/>
                  <a:pt x="4978824" y="109162"/>
                  <a:pt x="4990931" y="127322"/>
                </a:cubicBezTo>
                <a:cubicBezTo>
                  <a:pt x="5011813" y="158643"/>
                  <a:pt x="5022545" y="171630"/>
                  <a:pt x="5037230" y="208344"/>
                </a:cubicBezTo>
                <a:cubicBezTo>
                  <a:pt x="5046292" y="231000"/>
                  <a:pt x="5060379" y="277792"/>
                  <a:pt x="5060379" y="277792"/>
                </a:cubicBezTo>
                <a:cubicBezTo>
                  <a:pt x="5056669" y="292632"/>
                  <a:pt x="5045535" y="342206"/>
                  <a:pt x="5037230" y="358815"/>
                </a:cubicBezTo>
                <a:cubicBezTo>
                  <a:pt x="5031009" y="371257"/>
                  <a:pt x="5022771" y="382676"/>
                  <a:pt x="5014081" y="393539"/>
                </a:cubicBezTo>
                <a:cubicBezTo>
                  <a:pt x="4990029" y="423604"/>
                  <a:pt x="4985596" y="411332"/>
                  <a:pt x="4967782" y="451413"/>
                </a:cubicBezTo>
                <a:cubicBezTo>
                  <a:pt x="4957872" y="473711"/>
                  <a:pt x="4944632" y="520861"/>
                  <a:pt x="4944632" y="520861"/>
                </a:cubicBezTo>
                <a:cubicBezTo>
                  <a:pt x="4954000" y="586435"/>
                  <a:pt x="4952189" y="593607"/>
                  <a:pt x="4967782" y="648182"/>
                </a:cubicBezTo>
                <a:cubicBezTo>
                  <a:pt x="4971134" y="659913"/>
                  <a:pt x="4973901" y="671993"/>
                  <a:pt x="4979357" y="682906"/>
                </a:cubicBezTo>
                <a:cubicBezTo>
                  <a:pt x="4985578" y="695348"/>
                  <a:pt x="4996856" y="704918"/>
                  <a:pt x="5002506" y="717630"/>
                </a:cubicBezTo>
                <a:cubicBezTo>
                  <a:pt x="5012416" y="739928"/>
                  <a:pt x="5008401" y="769824"/>
                  <a:pt x="5025655" y="787078"/>
                </a:cubicBezTo>
                <a:cubicBezTo>
                  <a:pt x="5081555" y="842978"/>
                  <a:pt x="5010516" y="774966"/>
                  <a:pt x="5083529" y="833377"/>
                </a:cubicBezTo>
                <a:cubicBezTo>
                  <a:pt x="5092050" y="840194"/>
                  <a:pt x="5097948" y="849979"/>
                  <a:pt x="5106678" y="856527"/>
                </a:cubicBezTo>
                <a:cubicBezTo>
                  <a:pt x="5128936" y="873220"/>
                  <a:pt x="5156453" y="883152"/>
                  <a:pt x="5176126" y="902825"/>
                </a:cubicBezTo>
                <a:cubicBezTo>
                  <a:pt x="5204606" y="931305"/>
                  <a:pt x="5221892" y="954644"/>
                  <a:pt x="5257149" y="972273"/>
                </a:cubicBezTo>
                <a:cubicBezTo>
                  <a:pt x="5268062" y="977729"/>
                  <a:pt x="5280960" y="978392"/>
                  <a:pt x="5291873" y="983848"/>
                </a:cubicBezTo>
                <a:cubicBezTo>
                  <a:pt x="5356529" y="1016176"/>
                  <a:pt x="5296511" y="1010240"/>
                  <a:pt x="5396045" y="1030147"/>
                </a:cubicBezTo>
                <a:cubicBezTo>
                  <a:pt x="5415336" y="1034005"/>
                  <a:pt x="5434939" y="1036546"/>
                  <a:pt x="5453919" y="1041722"/>
                </a:cubicBezTo>
                <a:cubicBezTo>
                  <a:pt x="5477461" y="1048142"/>
                  <a:pt x="5500218" y="1057155"/>
                  <a:pt x="5523367" y="1064871"/>
                </a:cubicBezTo>
                <a:lnTo>
                  <a:pt x="5558091" y="1076446"/>
                </a:lnTo>
                <a:cubicBezTo>
                  <a:pt x="5580105" y="1072043"/>
                  <a:pt x="5626959" y="1065160"/>
                  <a:pt x="5650688" y="1053296"/>
                </a:cubicBezTo>
                <a:cubicBezTo>
                  <a:pt x="5663130" y="1047075"/>
                  <a:pt x="5672970" y="1036368"/>
                  <a:pt x="5685412" y="1030147"/>
                </a:cubicBezTo>
                <a:cubicBezTo>
                  <a:pt x="5696325" y="1024691"/>
                  <a:pt x="5709223" y="1024028"/>
                  <a:pt x="5720136" y="1018572"/>
                </a:cubicBezTo>
                <a:cubicBezTo>
                  <a:pt x="5809887" y="973696"/>
                  <a:pt x="5702304" y="1012942"/>
                  <a:pt x="5789584" y="983848"/>
                </a:cubicBezTo>
                <a:cubicBezTo>
                  <a:pt x="5847066" y="897628"/>
                  <a:pt x="5773184" y="1003529"/>
                  <a:pt x="5847458" y="914400"/>
                </a:cubicBezTo>
                <a:cubicBezTo>
                  <a:pt x="5856364" y="903713"/>
                  <a:pt x="5861554" y="890238"/>
                  <a:pt x="5870607" y="879676"/>
                </a:cubicBezTo>
                <a:cubicBezTo>
                  <a:pt x="5884811" y="863105"/>
                  <a:pt x="5916906" y="833377"/>
                  <a:pt x="5916906" y="833377"/>
                </a:cubicBezTo>
                <a:cubicBezTo>
                  <a:pt x="5926320" y="805136"/>
                  <a:pt x="5929193" y="786366"/>
                  <a:pt x="5951630" y="763929"/>
                </a:cubicBezTo>
                <a:cubicBezTo>
                  <a:pt x="5961467" y="754092"/>
                  <a:pt x="5974779" y="748496"/>
                  <a:pt x="5986354" y="740780"/>
                </a:cubicBezTo>
                <a:cubicBezTo>
                  <a:pt x="5994274" y="717021"/>
                  <a:pt x="5995658" y="695616"/>
                  <a:pt x="6021078" y="682906"/>
                </a:cubicBezTo>
                <a:cubicBezTo>
                  <a:pt x="6035306" y="675792"/>
                  <a:pt x="6052140" y="675903"/>
                  <a:pt x="6067377" y="671332"/>
                </a:cubicBezTo>
                <a:cubicBezTo>
                  <a:pt x="6090750" y="664320"/>
                  <a:pt x="6136825" y="648182"/>
                  <a:pt x="6136825" y="648182"/>
                </a:cubicBezTo>
                <a:lnTo>
                  <a:pt x="6206273" y="671332"/>
                </a:lnTo>
                <a:lnTo>
                  <a:pt x="6240997" y="682906"/>
                </a:lnTo>
                <a:cubicBezTo>
                  <a:pt x="6252572" y="679048"/>
                  <a:pt x="6263615" y="669819"/>
                  <a:pt x="6275721" y="671332"/>
                </a:cubicBezTo>
                <a:cubicBezTo>
                  <a:pt x="6296338" y="673909"/>
                  <a:pt x="6315354" y="684532"/>
                  <a:pt x="6333594" y="694481"/>
                </a:cubicBezTo>
                <a:cubicBezTo>
                  <a:pt x="6358019" y="707804"/>
                  <a:pt x="6375761" y="735324"/>
                  <a:pt x="6403043" y="740780"/>
                </a:cubicBezTo>
                <a:cubicBezTo>
                  <a:pt x="6422334" y="744638"/>
                  <a:pt x="6441830" y="747583"/>
                  <a:pt x="6460916" y="752354"/>
                </a:cubicBezTo>
                <a:cubicBezTo>
                  <a:pt x="6472753" y="755313"/>
                  <a:pt x="6483909" y="760577"/>
                  <a:pt x="6495640" y="763929"/>
                </a:cubicBezTo>
                <a:cubicBezTo>
                  <a:pt x="6510936" y="768299"/>
                  <a:pt x="6526506" y="771646"/>
                  <a:pt x="6541939" y="775504"/>
                </a:cubicBezTo>
                <a:cubicBezTo>
                  <a:pt x="6605282" y="817732"/>
                  <a:pt x="6551284" y="788947"/>
                  <a:pt x="6657686" y="810228"/>
                </a:cubicBezTo>
                <a:cubicBezTo>
                  <a:pt x="6669650" y="812621"/>
                  <a:pt x="6680446" y="819410"/>
                  <a:pt x="6692410" y="821803"/>
                </a:cubicBezTo>
                <a:cubicBezTo>
                  <a:pt x="6719162" y="827153"/>
                  <a:pt x="6746522" y="828892"/>
                  <a:pt x="6773432" y="833377"/>
                </a:cubicBezTo>
                <a:cubicBezTo>
                  <a:pt x="6792838" y="836611"/>
                  <a:pt x="6812220" y="840180"/>
                  <a:pt x="6831306" y="844952"/>
                </a:cubicBezTo>
                <a:cubicBezTo>
                  <a:pt x="6843143" y="847911"/>
                  <a:pt x="6854066" y="854134"/>
                  <a:pt x="6866030" y="856527"/>
                </a:cubicBezTo>
                <a:cubicBezTo>
                  <a:pt x="6912056" y="865732"/>
                  <a:pt x="6960398" y="864833"/>
                  <a:pt x="7004926" y="879676"/>
                </a:cubicBezTo>
                <a:cubicBezTo>
                  <a:pt x="7016501" y="883534"/>
                  <a:pt x="7027813" y="888292"/>
                  <a:pt x="7039650" y="891251"/>
                </a:cubicBezTo>
                <a:cubicBezTo>
                  <a:pt x="7071991" y="899336"/>
                  <a:pt x="7136030" y="909243"/>
                  <a:pt x="7166972" y="914400"/>
                </a:cubicBezTo>
                <a:cubicBezTo>
                  <a:pt x="7336869" y="1027665"/>
                  <a:pt x="7158143" y="912662"/>
                  <a:pt x="7282719" y="983848"/>
                </a:cubicBezTo>
                <a:cubicBezTo>
                  <a:pt x="7321785" y="1006171"/>
                  <a:pt x="7355780" y="1039067"/>
                  <a:pt x="7398465" y="1053296"/>
                </a:cubicBezTo>
                <a:cubicBezTo>
                  <a:pt x="7410040" y="1057154"/>
                  <a:pt x="7421975" y="1060065"/>
                  <a:pt x="7433189" y="1064871"/>
                </a:cubicBezTo>
                <a:cubicBezTo>
                  <a:pt x="7449048" y="1071668"/>
                  <a:pt x="7463468" y="1081612"/>
                  <a:pt x="7479488" y="1088020"/>
                </a:cubicBezTo>
                <a:cubicBezTo>
                  <a:pt x="7502144" y="1097083"/>
                  <a:pt x="7525787" y="1103454"/>
                  <a:pt x="7548936" y="1111170"/>
                </a:cubicBezTo>
                <a:cubicBezTo>
                  <a:pt x="7560511" y="1115028"/>
                  <a:pt x="7571696" y="1120351"/>
                  <a:pt x="7583660" y="1122744"/>
                </a:cubicBezTo>
                <a:cubicBezTo>
                  <a:pt x="7602951" y="1126602"/>
                  <a:pt x="7622554" y="1129143"/>
                  <a:pt x="7641534" y="1134319"/>
                </a:cubicBezTo>
                <a:cubicBezTo>
                  <a:pt x="7665076" y="1140739"/>
                  <a:pt x="7687309" y="1151550"/>
                  <a:pt x="7710982" y="1157468"/>
                </a:cubicBezTo>
                <a:cubicBezTo>
                  <a:pt x="7726415" y="1161326"/>
                  <a:pt x="7741985" y="1164673"/>
                  <a:pt x="7757281" y="1169043"/>
                </a:cubicBezTo>
                <a:cubicBezTo>
                  <a:pt x="7822484" y="1187673"/>
                  <a:pt x="7761137" y="1172901"/>
                  <a:pt x="7838303" y="1203767"/>
                </a:cubicBezTo>
                <a:cubicBezTo>
                  <a:pt x="7860959" y="1212829"/>
                  <a:pt x="7884209" y="1220496"/>
                  <a:pt x="7907751" y="1226916"/>
                </a:cubicBezTo>
                <a:cubicBezTo>
                  <a:pt x="7926731" y="1232092"/>
                  <a:pt x="7946645" y="1233315"/>
                  <a:pt x="7965625" y="1238491"/>
                </a:cubicBezTo>
                <a:cubicBezTo>
                  <a:pt x="7989167" y="1244911"/>
                  <a:pt x="8011924" y="1253924"/>
                  <a:pt x="8035073" y="1261640"/>
                </a:cubicBezTo>
                <a:cubicBezTo>
                  <a:pt x="8046648" y="1265498"/>
                  <a:pt x="8057833" y="1270822"/>
                  <a:pt x="8069797" y="1273215"/>
                </a:cubicBezTo>
                <a:cubicBezTo>
                  <a:pt x="8158172" y="1290891"/>
                  <a:pt x="8108149" y="1282350"/>
                  <a:pt x="8220268" y="1296365"/>
                </a:cubicBezTo>
                <a:cubicBezTo>
                  <a:pt x="8243417" y="1304081"/>
                  <a:pt x="8265788" y="1314728"/>
                  <a:pt x="8289716" y="1319514"/>
                </a:cubicBezTo>
                <a:cubicBezTo>
                  <a:pt x="8381848" y="1337941"/>
                  <a:pt x="8328036" y="1328917"/>
                  <a:pt x="8451762" y="1342663"/>
                </a:cubicBezTo>
                <a:cubicBezTo>
                  <a:pt x="8492285" y="1352794"/>
                  <a:pt x="8537609" y="1365813"/>
                  <a:pt x="8579083" y="1365813"/>
                </a:cubicBezTo>
                <a:cubicBezTo>
                  <a:pt x="8598756" y="1365813"/>
                  <a:pt x="8617601" y="1357757"/>
                  <a:pt x="8636957" y="1354238"/>
                </a:cubicBezTo>
                <a:cubicBezTo>
                  <a:pt x="8660047" y="1350040"/>
                  <a:pt x="8683256" y="1346521"/>
                  <a:pt x="8706405" y="1342663"/>
                </a:cubicBezTo>
                <a:cubicBezTo>
                  <a:pt x="8788220" y="1288120"/>
                  <a:pt x="8686956" y="1356557"/>
                  <a:pt x="8787427" y="1284790"/>
                </a:cubicBezTo>
                <a:cubicBezTo>
                  <a:pt x="8798747" y="1276704"/>
                  <a:pt x="8809439" y="1267290"/>
                  <a:pt x="8822151" y="1261640"/>
                </a:cubicBezTo>
                <a:cubicBezTo>
                  <a:pt x="8844450" y="1251730"/>
                  <a:pt x="8871297" y="1252027"/>
                  <a:pt x="8891600" y="1238491"/>
                </a:cubicBezTo>
                <a:lnTo>
                  <a:pt x="8961048" y="1192192"/>
                </a:lnTo>
                <a:lnTo>
                  <a:pt x="8995772" y="1169043"/>
                </a:lnTo>
                <a:cubicBezTo>
                  <a:pt x="9035457" y="1109514"/>
                  <a:pt x="8998526" y="1155265"/>
                  <a:pt x="9053645" y="1111170"/>
                </a:cubicBezTo>
                <a:cubicBezTo>
                  <a:pt x="9062166" y="1104353"/>
                  <a:pt x="9067436" y="1093635"/>
                  <a:pt x="9076794" y="1088020"/>
                </a:cubicBezTo>
                <a:cubicBezTo>
                  <a:pt x="9087256" y="1081743"/>
                  <a:pt x="9100412" y="1081495"/>
                  <a:pt x="9111519" y="1076446"/>
                </a:cubicBezTo>
                <a:cubicBezTo>
                  <a:pt x="9142935" y="1062166"/>
                  <a:pt x="9171378" y="1041060"/>
                  <a:pt x="9204116" y="1030147"/>
                </a:cubicBezTo>
                <a:cubicBezTo>
                  <a:pt x="9215691" y="1026289"/>
                  <a:pt x="9227927" y="1024028"/>
                  <a:pt x="9238840" y="1018572"/>
                </a:cubicBezTo>
                <a:cubicBezTo>
                  <a:pt x="9251282" y="1012351"/>
                  <a:pt x="9261122" y="1001644"/>
                  <a:pt x="9273564" y="995423"/>
                </a:cubicBezTo>
                <a:cubicBezTo>
                  <a:pt x="9284477" y="989967"/>
                  <a:pt x="9297074" y="988654"/>
                  <a:pt x="9308288" y="983848"/>
                </a:cubicBezTo>
                <a:cubicBezTo>
                  <a:pt x="9324147" y="977051"/>
                  <a:pt x="9339154" y="968415"/>
                  <a:pt x="9354587" y="960699"/>
                </a:cubicBezTo>
                <a:cubicBezTo>
                  <a:pt x="9370020" y="945266"/>
                  <a:pt x="9380181" y="921302"/>
                  <a:pt x="9400886" y="914400"/>
                </a:cubicBezTo>
                <a:cubicBezTo>
                  <a:pt x="9448807" y="898426"/>
                  <a:pt x="9425458" y="909593"/>
                  <a:pt x="9470334" y="879676"/>
                </a:cubicBezTo>
                <a:cubicBezTo>
                  <a:pt x="9550105" y="887653"/>
                  <a:pt x="9583742" y="888468"/>
                  <a:pt x="9655529" y="902825"/>
                </a:cubicBezTo>
                <a:cubicBezTo>
                  <a:pt x="9671128" y="905945"/>
                  <a:pt x="9686480" y="910214"/>
                  <a:pt x="9701827" y="914400"/>
                </a:cubicBezTo>
                <a:cubicBezTo>
                  <a:pt x="9728926" y="921791"/>
                  <a:pt x="9755307" y="932040"/>
                  <a:pt x="9782850" y="937549"/>
                </a:cubicBezTo>
                <a:cubicBezTo>
                  <a:pt x="9813352" y="943649"/>
                  <a:pt x="9844582" y="945266"/>
                  <a:pt x="9875448" y="949124"/>
                </a:cubicBezTo>
                <a:cubicBezTo>
                  <a:pt x="9949936" y="973954"/>
                  <a:pt x="9869031" y="941233"/>
                  <a:pt x="9944896" y="995423"/>
                </a:cubicBezTo>
                <a:cubicBezTo>
                  <a:pt x="10001091" y="1035562"/>
                  <a:pt x="9975544" y="1004960"/>
                  <a:pt x="10025919" y="1030147"/>
                </a:cubicBezTo>
                <a:cubicBezTo>
                  <a:pt x="10142159" y="1088266"/>
                  <a:pt x="9964899" y="1015570"/>
                  <a:pt x="10106941" y="1076446"/>
                </a:cubicBezTo>
                <a:cubicBezTo>
                  <a:pt x="10139810" y="1090533"/>
                  <a:pt x="10213375" y="1104743"/>
                  <a:pt x="10234263" y="1111170"/>
                </a:cubicBezTo>
                <a:cubicBezTo>
                  <a:pt x="10254121" y="1117280"/>
                  <a:pt x="10272845" y="1126603"/>
                  <a:pt x="10292136" y="1134319"/>
                </a:cubicBezTo>
                <a:cubicBezTo>
                  <a:pt x="10460319" y="1113296"/>
                  <a:pt x="10323975" y="1134111"/>
                  <a:pt x="10431032" y="1111170"/>
                </a:cubicBezTo>
                <a:cubicBezTo>
                  <a:pt x="10469505" y="1102926"/>
                  <a:pt x="10546779" y="1088020"/>
                  <a:pt x="10546779" y="1088020"/>
                </a:cubicBezTo>
                <a:cubicBezTo>
                  <a:pt x="10562212" y="1091878"/>
                  <a:pt x="10577427" y="1096749"/>
                  <a:pt x="10593078" y="1099595"/>
                </a:cubicBezTo>
                <a:cubicBezTo>
                  <a:pt x="10619920" y="1104475"/>
                  <a:pt x="10652566" y="1094421"/>
                  <a:pt x="10674101" y="1111170"/>
                </a:cubicBezTo>
                <a:cubicBezTo>
                  <a:pt x="10693362" y="1126151"/>
                  <a:pt x="10690074" y="1157296"/>
                  <a:pt x="10697250" y="1180618"/>
                </a:cubicBezTo>
                <a:cubicBezTo>
                  <a:pt x="10718516" y="1249732"/>
                  <a:pt x="10725622" y="1282530"/>
                  <a:pt x="10743549" y="1354238"/>
                </a:cubicBezTo>
                <a:cubicBezTo>
                  <a:pt x="10741756" y="1381130"/>
                  <a:pt x="10736919" y="1539489"/>
                  <a:pt x="10720400" y="1597306"/>
                </a:cubicBezTo>
                <a:cubicBezTo>
                  <a:pt x="10711344" y="1629003"/>
                  <a:pt x="10696941" y="1658924"/>
                  <a:pt x="10685675" y="1689904"/>
                </a:cubicBezTo>
                <a:cubicBezTo>
                  <a:pt x="10681505" y="1701370"/>
                  <a:pt x="10680869" y="1714476"/>
                  <a:pt x="10674101" y="1724628"/>
                </a:cubicBezTo>
                <a:cubicBezTo>
                  <a:pt x="10641999" y="1772782"/>
                  <a:pt x="10603813" y="1816607"/>
                  <a:pt x="10569929" y="1863524"/>
                </a:cubicBezTo>
                <a:cubicBezTo>
                  <a:pt x="10540759" y="1903914"/>
                  <a:pt x="10478440" y="2015873"/>
                  <a:pt x="10431032" y="2025570"/>
                </a:cubicBezTo>
                <a:cubicBezTo>
                  <a:pt x="10261270" y="2060294"/>
                  <a:pt x="10093685" y="2108251"/>
                  <a:pt x="9921746" y="2129742"/>
                </a:cubicBezTo>
                <a:cubicBezTo>
                  <a:pt x="9890880" y="2133600"/>
                  <a:pt x="9860163" y="2138930"/>
                  <a:pt x="9829149" y="2141316"/>
                </a:cubicBezTo>
                <a:cubicBezTo>
                  <a:pt x="9759799" y="2146651"/>
                  <a:pt x="9690253" y="2149033"/>
                  <a:pt x="9620805" y="2152891"/>
                </a:cubicBezTo>
                <a:lnTo>
                  <a:pt x="8139245" y="2095018"/>
                </a:lnTo>
                <a:lnTo>
                  <a:pt x="7143822" y="2106592"/>
                </a:lnTo>
                <a:lnTo>
                  <a:pt x="6680835" y="2141316"/>
                </a:lnTo>
                <a:cubicBezTo>
                  <a:pt x="6561098" y="2151435"/>
                  <a:pt x="6441616" y="2164372"/>
                  <a:pt x="6322020" y="2176040"/>
                </a:cubicBezTo>
                <a:cubicBezTo>
                  <a:pt x="6283428" y="2179805"/>
                  <a:pt x="6244988" y="2185464"/>
                  <a:pt x="6206273" y="2187615"/>
                </a:cubicBezTo>
                <a:lnTo>
                  <a:pt x="5997929" y="2199190"/>
                </a:lnTo>
                <a:lnTo>
                  <a:pt x="5372896" y="2187615"/>
                </a:lnTo>
                <a:cubicBezTo>
                  <a:pt x="5334140" y="2186404"/>
                  <a:pt x="5295915" y="2176874"/>
                  <a:pt x="5257149" y="2176040"/>
                </a:cubicBezTo>
                <a:lnTo>
                  <a:pt x="4296450" y="2164466"/>
                </a:lnTo>
                <a:cubicBezTo>
                  <a:pt x="4176845" y="2160608"/>
                  <a:pt x="4057302" y="2152891"/>
                  <a:pt x="3937635" y="2152891"/>
                </a:cubicBezTo>
                <a:cubicBezTo>
                  <a:pt x="3891176" y="2152891"/>
                  <a:pt x="3845198" y="2164466"/>
                  <a:pt x="3798739" y="2164466"/>
                </a:cubicBezTo>
                <a:cubicBezTo>
                  <a:pt x="3524777" y="2164466"/>
                  <a:pt x="3250870" y="2156749"/>
                  <a:pt x="2976936" y="2152891"/>
                </a:cubicBezTo>
                <a:cubicBezTo>
                  <a:pt x="2619097" y="2167205"/>
                  <a:pt x="2682779" y="2171198"/>
                  <a:pt x="2270881" y="2152891"/>
                </a:cubicBezTo>
                <a:cubicBezTo>
                  <a:pt x="2235977" y="2151340"/>
                  <a:pt x="2201489" y="2144628"/>
                  <a:pt x="2166708" y="2141316"/>
                </a:cubicBezTo>
                <a:cubicBezTo>
                  <a:pt x="2120458" y="2136911"/>
                  <a:pt x="2074144" y="2133174"/>
                  <a:pt x="2027812" y="2129742"/>
                </a:cubicBezTo>
                <a:lnTo>
                  <a:pt x="1703721" y="2106592"/>
                </a:lnTo>
                <a:cubicBezTo>
                  <a:pt x="1596377" y="2094206"/>
                  <a:pt x="1507345" y="2075997"/>
                  <a:pt x="1402779" y="2048719"/>
                </a:cubicBezTo>
                <a:cubicBezTo>
                  <a:pt x="1213855" y="1999435"/>
                  <a:pt x="1358771" y="2024244"/>
                  <a:pt x="1206010" y="2002420"/>
                </a:cubicBezTo>
                <a:cubicBezTo>
                  <a:pt x="1079379" y="1960212"/>
                  <a:pt x="1271182" y="2027527"/>
                  <a:pt x="1136562" y="1967696"/>
                </a:cubicBezTo>
                <a:cubicBezTo>
                  <a:pt x="1114263" y="1957786"/>
                  <a:pt x="1088939" y="1955460"/>
                  <a:pt x="1067113" y="1944547"/>
                </a:cubicBezTo>
                <a:cubicBezTo>
                  <a:pt x="1034557" y="1928269"/>
                  <a:pt x="1007777" y="1901456"/>
                  <a:pt x="974516" y="1886673"/>
                </a:cubicBezTo>
                <a:cubicBezTo>
                  <a:pt x="937707" y="1870313"/>
                  <a:pt x="897217" y="1863964"/>
                  <a:pt x="858769" y="1851949"/>
                </a:cubicBezTo>
                <a:cubicBezTo>
                  <a:pt x="835478" y="1844671"/>
                  <a:pt x="811977" y="1837862"/>
                  <a:pt x="789321" y="1828800"/>
                </a:cubicBezTo>
                <a:cubicBezTo>
                  <a:pt x="687855" y="1788214"/>
                  <a:pt x="791825" y="1824265"/>
                  <a:pt x="708298" y="1782501"/>
                </a:cubicBezTo>
                <a:cubicBezTo>
                  <a:pt x="689715" y="1773209"/>
                  <a:pt x="670136" y="1765922"/>
                  <a:pt x="650425" y="1759352"/>
                </a:cubicBezTo>
                <a:cubicBezTo>
                  <a:pt x="637889" y="1755173"/>
                  <a:pt x="516168" y="1722781"/>
                  <a:pt x="499954" y="1713053"/>
                </a:cubicBezTo>
                <a:cubicBezTo>
                  <a:pt x="428440" y="1670144"/>
                  <a:pt x="463906" y="1683785"/>
                  <a:pt x="395782" y="1666754"/>
                </a:cubicBezTo>
                <a:cubicBezTo>
                  <a:pt x="384207" y="1659038"/>
                  <a:pt x="371921" y="1652295"/>
                  <a:pt x="361058" y="1643605"/>
                </a:cubicBezTo>
                <a:cubicBezTo>
                  <a:pt x="352536" y="1636788"/>
                  <a:pt x="346638" y="1627004"/>
                  <a:pt x="337908" y="1620456"/>
                </a:cubicBezTo>
                <a:cubicBezTo>
                  <a:pt x="315650" y="1603763"/>
                  <a:pt x="288133" y="1593830"/>
                  <a:pt x="268460" y="1574157"/>
                </a:cubicBezTo>
                <a:cubicBezTo>
                  <a:pt x="157016" y="1462710"/>
                  <a:pt x="275575" y="1575218"/>
                  <a:pt x="187438" y="1504709"/>
                </a:cubicBezTo>
                <a:cubicBezTo>
                  <a:pt x="161262" y="1483768"/>
                  <a:pt x="152073" y="1462272"/>
                  <a:pt x="129564" y="1435261"/>
                </a:cubicBezTo>
                <a:cubicBezTo>
                  <a:pt x="122578" y="1426878"/>
                  <a:pt x="114131" y="1419828"/>
                  <a:pt x="106415" y="1412111"/>
                </a:cubicBezTo>
                <a:cubicBezTo>
                  <a:pt x="51405" y="1247085"/>
                  <a:pt x="106674" y="1418806"/>
                  <a:pt x="71691" y="1296365"/>
                </a:cubicBezTo>
                <a:cubicBezTo>
                  <a:pt x="68339" y="1284633"/>
                  <a:pt x="62763" y="1273551"/>
                  <a:pt x="60116" y="1261640"/>
                </a:cubicBezTo>
                <a:cubicBezTo>
                  <a:pt x="55025" y="1238730"/>
                  <a:pt x="53144" y="1215205"/>
                  <a:pt x="48541" y="1192192"/>
                </a:cubicBezTo>
                <a:cubicBezTo>
                  <a:pt x="45421" y="1176593"/>
                  <a:pt x="40418" y="1161423"/>
                  <a:pt x="36967" y="1145894"/>
                </a:cubicBezTo>
                <a:cubicBezTo>
                  <a:pt x="32699" y="1126689"/>
                  <a:pt x="30164" y="1107106"/>
                  <a:pt x="25392" y="1088020"/>
                </a:cubicBezTo>
                <a:cubicBezTo>
                  <a:pt x="22433" y="1076183"/>
                  <a:pt x="17169" y="1065027"/>
                  <a:pt x="13817" y="1053296"/>
                </a:cubicBezTo>
                <a:cubicBezTo>
                  <a:pt x="9447" y="1038000"/>
                  <a:pt x="9357" y="1021226"/>
                  <a:pt x="2243" y="1006997"/>
                </a:cubicBezTo>
                <a:cubicBezTo>
                  <a:pt x="518" y="1003546"/>
                  <a:pt x="-5474" y="1006997"/>
                  <a:pt x="13817" y="9838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scene3d>
            <a:camera prst="orthographicFront">
              <a:rot lat="1200000" lon="3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651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A8B0C41-89C2-DC4F-A8E2-44C35192FC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2F5194-C2B8-4540-9BCD-7093B80F9265}"/>
              </a:ext>
            </a:extLst>
          </p:cNvPr>
          <p:cNvSpPr txBox="1"/>
          <p:nvPr/>
        </p:nvSpPr>
        <p:spPr>
          <a:xfrm>
            <a:off x="333423" y="564498"/>
            <a:ext cx="11458937" cy="221599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zh-CN" altLang="en-US" sz="13800" dirty="0">
                <a:solidFill>
                  <a:srgbClr val="0070C0"/>
                </a:solidFill>
              </a:rPr>
              <a:t>溺水時的應對</a:t>
            </a:r>
            <a:endParaRPr lang="en-US" sz="13800" dirty="0">
              <a:solidFill>
                <a:srgbClr val="0070C0"/>
              </a:solidFill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6A7BC43B-C9ED-1C46-BDA8-F3F7CC9F9651}"/>
              </a:ext>
            </a:extLst>
          </p:cNvPr>
          <p:cNvSpPr/>
          <p:nvPr/>
        </p:nvSpPr>
        <p:spPr>
          <a:xfrm>
            <a:off x="333423" y="1145797"/>
            <a:ext cx="10743549" cy="2199190"/>
          </a:xfrm>
          <a:custGeom>
            <a:avLst/>
            <a:gdLst>
              <a:gd name="connsiteX0" fmla="*/ 13817 w 10743549"/>
              <a:gd name="connsiteY0" fmla="*/ 983848 h 2199190"/>
              <a:gd name="connsiteX1" fmla="*/ 13817 w 10743549"/>
              <a:gd name="connsiteY1" fmla="*/ 983848 h 2199190"/>
              <a:gd name="connsiteX2" fmla="*/ 106415 w 10743549"/>
              <a:gd name="connsiteY2" fmla="*/ 1018572 h 2199190"/>
              <a:gd name="connsiteX3" fmla="*/ 141139 w 10743549"/>
              <a:gd name="connsiteY3" fmla="*/ 1030147 h 2199190"/>
              <a:gd name="connsiteX4" fmla="*/ 175863 w 10743549"/>
              <a:gd name="connsiteY4" fmla="*/ 1053296 h 2199190"/>
              <a:gd name="connsiteX5" fmla="*/ 280035 w 10743549"/>
              <a:gd name="connsiteY5" fmla="*/ 1088020 h 2199190"/>
              <a:gd name="connsiteX6" fmla="*/ 384207 w 10743549"/>
              <a:gd name="connsiteY6" fmla="*/ 1122744 h 2199190"/>
              <a:gd name="connsiteX7" fmla="*/ 418931 w 10743549"/>
              <a:gd name="connsiteY7" fmla="*/ 1134319 h 2199190"/>
              <a:gd name="connsiteX8" fmla="*/ 511529 w 10743549"/>
              <a:gd name="connsiteY8" fmla="*/ 1111170 h 2199190"/>
              <a:gd name="connsiteX9" fmla="*/ 650425 w 10743549"/>
              <a:gd name="connsiteY9" fmla="*/ 1064871 h 2199190"/>
              <a:gd name="connsiteX10" fmla="*/ 719873 w 10743549"/>
              <a:gd name="connsiteY10" fmla="*/ 1041722 h 2199190"/>
              <a:gd name="connsiteX11" fmla="*/ 777746 w 10743549"/>
              <a:gd name="connsiteY11" fmla="*/ 1030147 h 2199190"/>
              <a:gd name="connsiteX12" fmla="*/ 939792 w 10743549"/>
              <a:gd name="connsiteY12" fmla="*/ 1041722 h 2199190"/>
              <a:gd name="connsiteX13" fmla="*/ 997665 w 10743549"/>
              <a:gd name="connsiteY13" fmla="*/ 1053296 h 2199190"/>
              <a:gd name="connsiteX14" fmla="*/ 1043964 w 10743549"/>
              <a:gd name="connsiteY14" fmla="*/ 1064871 h 2199190"/>
              <a:gd name="connsiteX15" fmla="*/ 1229159 w 10743549"/>
              <a:gd name="connsiteY15" fmla="*/ 1076446 h 2199190"/>
              <a:gd name="connsiteX16" fmla="*/ 1368055 w 10743549"/>
              <a:gd name="connsiteY16" fmla="*/ 1088020 h 2199190"/>
              <a:gd name="connsiteX17" fmla="*/ 1425929 w 10743549"/>
              <a:gd name="connsiteY17" fmla="*/ 1076446 h 2199190"/>
              <a:gd name="connsiteX18" fmla="*/ 1530101 w 10743549"/>
              <a:gd name="connsiteY18" fmla="*/ 1088020 h 2199190"/>
              <a:gd name="connsiteX19" fmla="*/ 1657422 w 10743549"/>
              <a:gd name="connsiteY19" fmla="*/ 1111170 h 2199190"/>
              <a:gd name="connsiteX20" fmla="*/ 1726870 w 10743549"/>
              <a:gd name="connsiteY20" fmla="*/ 1122744 h 2199190"/>
              <a:gd name="connsiteX21" fmla="*/ 1842617 w 10743549"/>
              <a:gd name="connsiteY21" fmla="*/ 1157468 h 2199190"/>
              <a:gd name="connsiteX22" fmla="*/ 1877341 w 10743549"/>
              <a:gd name="connsiteY22" fmla="*/ 1169043 h 2199190"/>
              <a:gd name="connsiteX23" fmla="*/ 1912065 w 10743549"/>
              <a:gd name="connsiteY23" fmla="*/ 1180618 h 2199190"/>
              <a:gd name="connsiteX24" fmla="*/ 2004663 w 10743549"/>
              <a:gd name="connsiteY24" fmla="*/ 1226916 h 2199190"/>
              <a:gd name="connsiteX25" fmla="*/ 2039387 w 10743549"/>
              <a:gd name="connsiteY25" fmla="*/ 1238491 h 2199190"/>
              <a:gd name="connsiteX26" fmla="*/ 2074111 w 10743549"/>
              <a:gd name="connsiteY26" fmla="*/ 1250066 h 2199190"/>
              <a:gd name="connsiteX27" fmla="*/ 2270881 w 10743549"/>
              <a:gd name="connsiteY27" fmla="*/ 1238491 h 2199190"/>
              <a:gd name="connsiteX28" fmla="*/ 2432926 w 10743549"/>
              <a:gd name="connsiteY28" fmla="*/ 1261640 h 2199190"/>
              <a:gd name="connsiteX29" fmla="*/ 2560248 w 10743549"/>
              <a:gd name="connsiteY29" fmla="*/ 1296365 h 2199190"/>
              <a:gd name="connsiteX30" fmla="*/ 2594972 w 10743549"/>
              <a:gd name="connsiteY30" fmla="*/ 1307939 h 2199190"/>
              <a:gd name="connsiteX31" fmla="*/ 2618121 w 10743549"/>
              <a:gd name="connsiteY31" fmla="*/ 1331089 h 2199190"/>
              <a:gd name="connsiteX32" fmla="*/ 2652845 w 10743549"/>
              <a:gd name="connsiteY32" fmla="*/ 1354238 h 2199190"/>
              <a:gd name="connsiteX33" fmla="*/ 2664420 w 10743549"/>
              <a:gd name="connsiteY33" fmla="*/ 1388962 h 2199190"/>
              <a:gd name="connsiteX34" fmla="*/ 2699144 w 10743549"/>
              <a:gd name="connsiteY34" fmla="*/ 1400537 h 2199190"/>
              <a:gd name="connsiteX35" fmla="*/ 2872764 w 10743549"/>
              <a:gd name="connsiteY35" fmla="*/ 1412111 h 2199190"/>
              <a:gd name="connsiteX36" fmla="*/ 3057959 w 10743549"/>
              <a:gd name="connsiteY36" fmla="*/ 1388962 h 2199190"/>
              <a:gd name="connsiteX37" fmla="*/ 3104258 w 10743549"/>
              <a:gd name="connsiteY37" fmla="*/ 1377387 h 2199190"/>
              <a:gd name="connsiteX38" fmla="*/ 3208430 w 10743549"/>
              <a:gd name="connsiteY38" fmla="*/ 1365813 h 2199190"/>
              <a:gd name="connsiteX39" fmla="*/ 3324177 w 10743549"/>
              <a:gd name="connsiteY39" fmla="*/ 1331089 h 2199190"/>
              <a:gd name="connsiteX40" fmla="*/ 3416774 w 10743549"/>
              <a:gd name="connsiteY40" fmla="*/ 1319514 h 2199190"/>
              <a:gd name="connsiteX41" fmla="*/ 3509372 w 10743549"/>
              <a:gd name="connsiteY41" fmla="*/ 1331089 h 2199190"/>
              <a:gd name="connsiteX42" fmla="*/ 3659843 w 10743549"/>
              <a:gd name="connsiteY42" fmla="*/ 1319514 h 2199190"/>
              <a:gd name="connsiteX43" fmla="*/ 3706141 w 10743549"/>
              <a:gd name="connsiteY43" fmla="*/ 1307939 h 2199190"/>
              <a:gd name="connsiteX44" fmla="*/ 3775589 w 10743549"/>
              <a:gd name="connsiteY44" fmla="*/ 1296365 h 2199190"/>
              <a:gd name="connsiteX45" fmla="*/ 3833463 w 10743549"/>
              <a:gd name="connsiteY45" fmla="*/ 1284790 h 2199190"/>
              <a:gd name="connsiteX46" fmla="*/ 3902911 w 10743549"/>
              <a:gd name="connsiteY46" fmla="*/ 1261640 h 2199190"/>
              <a:gd name="connsiteX47" fmla="*/ 3914486 w 10743549"/>
              <a:gd name="connsiteY47" fmla="*/ 1226916 h 2199190"/>
              <a:gd name="connsiteX48" fmla="*/ 4053382 w 10743549"/>
              <a:gd name="connsiteY48" fmla="*/ 1111170 h 2199190"/>
              <a:gd name="connsiteX49" fmla="*/ 4134405 w 10743549"/>
              <a:gd name="connsiteY49" fmla="*/ 1030147 h 2199190"/>
              <a:gd name="connsiteX50" fmla="*/ 4157554 w 10743549"/>
              <a:gd name="connsiteY50" fmla="*/ 1006997 h 2199190"/>
              <a:gd name="connsiteX51" fmla="*/ 4180703 w 10743549"/>
              <a:gd name="connsiteY51" fmla="*/ 972273 h 2199190"/>
              <a:gd name="connsiteX52" fmla="*/ 4215427 w 10743549"/>
              <a:gd name="connsiteY52" fmla="*/ 949124 h 2199190"/>
              <a:gd name="connsiteX53" fmla="*/ 4238577 w 10743549"/>
              <a:gd name="connsiteY53" fmla="*/ 925975 h 2199190"/>
              <a:gd name="connsiteX54" fmla="*/ 4250151 w 10743549"/>
              <a:gd name="connsiteY54" fmla="*/ 891251 h 2199190"/>
              <a:gd name="connsiteX55" fmla="*/ 4273301 w 10743549"/>
              <a:gd name="connsiteY55" fmla="*/ 868101 h 2199190"/>
              <a:gd name="connsiteX56" fmla="*/ 4296450 w 10743549"/>
              <a:gd name="connsiteY56" fmla="*/ 798653 h 2199190"/>
              <a:gd name="connsiteX57" fmla="*/ 4377473 w 10743549"/>
              <a:gd name="connsiteY57" fmla="*/ 729205 h 2199190"/>
              <a:gd name="connsiteX58" fmla="*/ 4400622 w 10743549"/>
              <a:gd name="connsiteY58" fmla="*/ 694481 h 2199190"/>
              <a:gd name="connsiteX59" fmla="*/ 4423772 w 10743549"/>
              <a:gd name="connsiteY59" fmla="*/ 625033 h 2199190"/>
              <a:gd name="connsiteX60" fmla="*/ 4458496 w 10743549"/>
              <a:gd name="connsiteY60" fmla="*/ 555585 h 2199190"/>
              <a:gd name="connsiteX61" fmla="*/ 4446921 w 10743549"/>
              <a:gd name="connsiteY61" fmla="*/ 520861 h 2199190"/>
              <a:gd name="connsiteX62" fmla="*/ 4400622 w 10743549"/>
              <a:gd name="connsiteY62" fmla="*/ 474562 h 2199190"/>
              <a:gd name="connsiteX63" fmla="*/ 4377473 w 10743549"/>
              <a:gd name="connsiteY63" fmla="*/ 393539 h 2199190"/>
              <a:gd name="connsiteX64" fmla="*/ 4365898 w 10743549"/>
              <a:gd name="connsiteY64" fmla="*/ 300942 h 2199190"/>
              <a:gd name="connsiteX65" fmla="*/ 4377473 w 10743549"/>
              <a:gd name="connsiteY65" fmla="*/ 127322 h 2199190"/>
              <a:gd name="connsiteX66" fmla="*/ 4423772 w 10743549"/>
              <a:gd name="connsiteY66" fmla="*/ 34724 h 2199190"/>
              <a:gd name="connsiteX67" fmla="*/ 4458496 w 10743549"/>
              <a:gd name="connsiteY67" fmla="*/ 11575 h 2199190"/>
              <a:gd name="connsiteX68" fmla="*/ 4493220 w 10743549"/>
              <a:gd name="connsiteY68" fmla="*/ 0 h 2199190"/>
              <a:gd name="connsiteX69" fmla="*/ 4724713 w 10743549"/>
              <a:gd name="connsiteY69" fmla="*/ 23149 h 2199190"/>
              <a:gd name="connsiteX70" fmla="*/ 4817311 w 10743549"/>
              <a:gd name="connsiteY70" fmla="*/ 46299 h 2199190"/>
              <a:gd name="connsiteX71" fmla="*/ 4863610 w 10743549"/>
              <a:gd name="connsiteY71" fmla="*/ 57873 h 2199190"/>
              <a:gd name="connsiteX72" fmla="*/ 4944632 w 10743549"/>
              <a:gd name="connsiteY72" fmla="*/ 81023 h 2199190"/>
              <a:gd name="connsiteX73" fmla="*/ 4990931 w 10743549"/>
              <a:gd name="connsiteY73" fmla="*/ 127322 h 2199190"/>
              <a:gd name="connsiteX74" fmla="*/ 5037230 w 10743549"/>
              <a:gd name="connsiteY74" fmla="*/ 208344 h 2199190"/>
              <a:gd name="connsiteX75" fmla="*/ 5060379 w 10743549"/>
              <a:gd name="connsiteY75" fmla="*/ 277792 h 2199190"/>
              <a:gd name="connsiteX76" fmla="*/ 5037230 w 10743549"/>
              <a:gd name="connsiteY76" fmla="*/ 358815 h 2199190"/>
              <a:gd name="connsiteX77" fmla="*/ 5014081 w 10743549"/>
              <a:gd name="connsiteY77" fmla="*/ 393539 h 2199190"/>
              <a:gd name="connsiteX78" fmla="*/ 4967782 w 10743549"/>
              <a:gd name="connsiteY78" fmla="*/ 451413 h 2199190"/>
              <a:gd name="connsiteX79" fmla="*/ 4944632 w 10743549"/>
              <a:gd name="connsiteY79" fmla="*/ 520861 h 2199190"/>
              <a:gd name="connsiteX80" fmla="*/ 4967782 w 10743549"/>
              <a:gd name="connsiteY80" fmla="*/ 648182 h 2199190"/>
              <a:gd name="connsiteX81" fmla="*/ 4979357 w 10743549"/>
              <a:gd name="connsiteY81" fmla="*/ 682906 h 2199190"/>
              <a:gd name="connsiteX82" fmla="*/ 5002506 w 10743549"/>
              <a:gd name="connsiteY82" fmla="*/ 717630 h 2199190"/>
              <a:gd name="connsiteX83" fmla="*/ 5025655 w 10743549"/>
              <a:gd name="connsiteY83" fmla="*/ 787078 h 2199190"/>
              <a:gd name="connsiteX84" fmla="*/ 5083529 w 10743549"/>
              <a:gd name="connsiteY84" fmla="*/ 833377 h 2199190"/>
              <a:gd name="connsiteX85" fmla="*/ 5106678 w 10743549"/>
              <a:gd name="connsiteY85" fmla="*/ 856527 h 2199190"/>
              <a:gd name="connsiteX86" fmla="*/ 5176126 w 10743549"/>
              <a:gd name="connsiteY86" fmla="*/ 902825 h 2199190"/>
              <a:gd name="connsiteX87" fmla="*/ 5257149 w 10743549"/>
              <a:gd name="connsiteY87" fmla="*/ 972273 h 2199190"/>
              <a:gd name="connsiteX88" fmla="*/ 5291873 w 10743549"/>
              <a:gd name="connsiteY88" fmla="*/ 983848 h 2199190"/>
              <a:gd name="connsiteX89" fmla="*/ 5396045 w 10743549"/>
              <a:gd name="connsiteY89" fmla="*/ 1030147 h 2199190"/>
              <a:gd name="connsiteX90" fmla="*/ 5453919 w 10743549"/>
              <a:gd name="connsiteY90" fmla="*/ 1041722 h 2199190"/>
              <a:gd name="connsiteX91" fmla="*/ 5523367 w 10743549"/>
              <a:gd name="connsiteY91" fmla="*/ 1064871 h 2199190"/>
              <a:gd name="connsiteX92" fmla="*/ 5558091 w 10743549"/>
              <a:gd name="connsiteY92" fmla="*/ 1076446 h 2199190"/>
              <a:gd name="connsiteX93" fmla="*/ 5650688 w 10743549"/>
              <a:gd name="connsiteY93" fmla="*/ 1053296 h 2199190"/>
              <a:gd name="connsiteX94" fmla="*/ 5685412 w 10743549"/>
              <a:gd name="connsiteY94" fmla="*/ 1030147 h 2199190"/>
              <a:gd name="connsiteX95" fmla="*/ 5720136 w 10743549"/>
              <a:gd name="connsiteY95" fmla="*/ 1018572 h 2199190"/>
              <a:gd name="connsiteX96" fmla="*/ 5789584 w 10743549"/>
              <a:gd name="connsiteY96" fmla="*/ 983848 h 2199190"/>
              <a:gd name="connsiteX97" fmla="*/ 5847458 w 10743549"/>
              <a:gd name="connsiteY97" fmla="*/ 914400 h 2199190"/>
              <a:gd name="connsiteX98" fmla="*/ 5870607 w 10743549"/>
              <a:gd name="connsiteY98" fmla="*/ 879676 h 2199190"/>
              <a:gd name="connsiteX99" fmla="*/ 5916906 w 10743549"/>
              <a:gd name="connsiteY99" fmla="*/ 833377 h 2199190"/>
              <a:gd name="connsiteX100" fmla="*/ 5951630 w 10743549"/>
              <a:gd name="connsiteY100" fmla="*/ 763929 h 2199190"/>
              <a:gd name="connsiteX101" fmla="*/ 5986354 w 10743549"/>
              <a:gd name="connsiteY101" fmla="*/ 740780 h 2199190"/>
              <a:gd name="connsiteX102" fmla="*/ 6021078 w 10743549"/>
              <a:gd name="connsiteY102" fmla="*/ 682906 h 2199190"/>
              <a:gd name="connsiteX103" fmla="*/ 6067377 w 10743549"/>
              <a:gd name="connsiteY103" fmla="*/ 671332 h 2199190"/>
              <a:gd name="connsiteX104" fmla="*/ 6136825 w 10743549"/>
              <a:gd name="connsiteY104" fmla="*/ 648182 h 2199190"/>
              <a:gd name="connsiteX105" fmla="*/ 6206273 w 10743549"/>
              <a:gd name="connsiteY105" fmla="*/ 671332 h 2199190"/>
              <a:gd name="connsiteX106" fmla="*/ 6240997 w 10743549"/>
              <a:gd name="connsiteY106" fmla="*/ 682906 h 2199190"/>
              <a:gd name="connsiteX107" fmla="*/ 6275721 w 10743549"/>
              <a:gd name="connsiteY107" fmla="*/ 671332 h 2199190"/>
              <a:gd name="connsiteX108" fmla="*/ 6333594 w 10743549"/>
              <a:gd name="connsiteY108" fmla="*/ 694481 h 2199190"/>
              <a:gd name="connsiteX109" fmla="*/ 6403043 w 10743549"/>
              <a:gd name="connsiteY109" fmla="*/ 740780 h 2199190"/>
              <a:gd name="connsiteX110" fmla="*/ 6460916 w 10743549"/>
              <a:gd name="connsiteY110" fmla="*/ 752354 h 2199190"/>
              <a:gd name="connsiteX111" fmla="*/ 6495640 w 10743549"/>
              <a:gd name="connsiteY111" fmla="*/ 763929 h 2199190"/>
              <a:gd name="connsiteX112" fmla="*/ 6541939 w 10743549"/>
              <a:gd name="connsiteY112" fmla="*/ 775504 h 2199190"/>
              <a:gd name="connsiteX113" fmla="*/ 6657686 w 10743549"/>
              <a:gd name="connsiteY113" fmla="*/ 810228 h 2199190"/>
              <a:gd name="connsiteX114" fmla="*/ 6692410 w 10743549"/>
              <a:gd name="connsiteY114" fmla="*/ 821803 h 2199190"/>
              <a:gd name="connsiteX115" fmla="*/ 6773432 w 10743549"/>
              <a:gd name="connsiteY115" fmla="*/ 833377 h 2199190"/>
              <a:gd name="connsiteX116" fmla="*/ 6831306 w 10743549"/>
              <a:gd name="connsiteY116" fmla="*/ 844952 h 2199190"/>
              <a:gd name="connsiteX117" fmla="*/ 6866030 w 10743549"/>
              <a:gd name="connsiteY117" fmla="*/ 856527 h 2199190"/>
              <a:gd name="connsiteX118" fmla="*/ 7004926 w 10743549"/>
              <a:gd name="connsiteY118" fmla="*/ 879676 h 2199190"/>
              <a:gd name="connsiteX119" fmla="*/ 7039650 w 10743549"/>
              <a:gd name="connsiteY119" fmla="*/ 891251 h 2199190"/>
              <a:gd name="connsiteX120" fmla="*/ 7166972 w 10743549"/>
              <a:gd name="connsiteY120" fmla="*/ 914400 h 2199190"/>
              <a:gd name="connsiteX121" fmla="*/ 7282719 w 10743549"/>
              <a:gd name="connsiteY121" fmla="*/ 983848 h 2199190"/>
              <a:gd name="connsiteX122" fmla="*/ 7398465 w 10743549"/>
              <a:gd name="connsiteY122" fmla="*/ 1053296 h 2199190"/>
              <a:gd name="connsiteX123" fmla="*/ 7433189 w 10743549"/>
              <a:gd name="connsiteY123" fmla="*/ 1064871 h 2199190"/>
              <a:gd name="connsiteX124" fmla="*/ 7479488 w 10743549"/>
              <a:gd name="connsiteY124" fmla="*/ 1088020 h 2199190"/>
              <a:gd name="connsiteX125" fmla="*/ 7548936 w 10743549"/>
              <a:gd name="connsiteY125" fmla="*/ 1111170 h 2199190"/>
              <a:gd name="connsiteX126" fmla="*/ 7583660 w 10743549"/>
              <a:gd name="connsiteY126" fmla="*/ 1122744 h 2199190"/>
              <a:gd name="connsiteX127" fmla="*/ 7641534 w 10743549"/>
              <a:gd name="connsiteY127" fmla="*/ 1134319 h 2199190"/>
              <a:gd name="connsiteX128" fmla="*/ 7710982 w 10743549"/>
              <a:gd name="connsiteY128" fmla="*/ 1157468 h 2199190"/>
              <a:gd name="connsiteX129" fmla="*/ 7757281 w 10743549"/>
              <a:gd name="connsiteY129" fmla="*/ 1169043 h 2199190"/>
              <a:gd name="connsiteX130" fmla="*/ 7838303 w 10743549"/>
              <a:gd name="connsiteY130" fmla="*/ 1203767 h 2199190"/>
              <a:gd name="connsiteX131" fmla="*/ 7907751 w 10743549"/>
              <a:gd name="connsiteY131" fmla="*/ 1226916 h 2199190"/>
              <a:gd name="connsiteX132" fmla="*/ 7965625 w 10743549"/>
              <a:gd name="connsiteY132" fmla="*/ 1238491 h 2199190"/>
              <a:gd name="connsiteX133" fmla="*/ 8035073 w 10743549"/>
              <a:gd name="connsiteY133" fmla="*/ 1261640 h 2199190"/>
              <a:gd name="connsiteX134" fmla="*/ 8069797 w 10743549"/>
              <a:gd name="connsiteY134" fmla="*/ 1273215 h 2199190"/>
              <a:gd name="connsiteX135" fmla="*/ 8220268 w 10743549"/>
              <a:gd name="connsiteY135" fmla="*/ 1296365 h 2199190"/>
              <a:gd name="connsiteX136" fmla="*/ 8289716 w 10743549"/>
              <a:gd name="connsiteY136" fmla="*/ 1319514 h 2199190"/>
              <a:gd name="connsiteX137" fmla="*/ 8451762 w 10743549"/>
              <a:gd name="connsiteY137" fmla="*/ 1342663 h 2199190"/>
              <a:gd name="connsiteX138" fmla="*/ 8579083 w 10743549"/>
              <a:gd name="connsiteY138" fmla="*/ 1365813 h 2199190"/>
              <a:gd name="connsiteX139" fmla="*/ 8636957 w 10743549"/>
              <a:gd name="connsiteY139" fmla="*/ 1354238 h 2199190"/>
              <a:gd name="connsiteX140" fmla="*/ 8706405 w 10743549"/>
              <a:gd name="connsiteY140" fmla="*/ 1342663 h 2199190"/>
              <a:gd name="connsiteX141" fmla="*/ 8787427 w 10743549"/>
              <a:gd name="connsiteY141" fmla="*/ 1284790 h 2199190"/>
              <a:gd name="connsiteX142" fmla="*/ 8822151 w 10743549"/>
              <a:gd name="connsiteY142" fmla="*/ 1261640 h 2199190"/>
              <a:gd name="connsiteX143" fmla="*/ 8891600 w 10743549"/>
              <a:gd name="connsiteY143" fmla="*/ 1238491 h 2199190"/>
              <a:gd name="connsiteX144" fmla="*/ 8961048 w 10743549"/>
              <a:gd name="connsiteY144" fmla="*/ 1192192 h 2199190"/>
              <a:gd name="connsiteX145" fmla="*/ 8995772 w 10743549"/>
              <a:gd name="connsiteY145" fmla="*/ 1169043 h 2199190"/>
              <a:gd name="connsiteX146" fmla="*/ 9053645 w 10743549"/>
              <a:gd name="connsiteY146" fmla="*/ 1111170 h 2199190"/>
              <a:gd name="connsiteX147" fmla="*/ 9076794 w 10743549"/>
              <a:gd name="connsiteY147" fmla="*/ 1088020 h 2199190"/>
              <a:gd name="connsiteX148" fmla="*/ 9111519 w 10743549"/>
              <a:gd name="connsiteY148" fmla="*/ 1076446 h 2199190"/>
              <a:gd name="connsiteX149" fmla="*/ 9204116 w 10743549"/>
              <a:gd name="connsiteY149" fmla="*/ 1030147 h 2199190"/>
              <a:gd name="connsiteX150" fmla="*/ 9238840 w 10743549"/>
              <a:gd name="connsiteY150" fmla="*/ 1018572 h 2199190"/>
              <a:gd name="connsiteX151" fmla="*/ 9273564 w 10743549"/>
              <a:gd name="connsiteY151" fmla="*/ 995423 h 2199190"/>
              <a:gd name="connsiteX152" fmla="*/ 9308288 w 10743549"/>
              <a:gd name="connsiteY152" fmla="*/ 983848 h 2199190"/>
              <a:gd name="connsiteX153" fmla="*/ 9354587 w 10743549"/>
              <a:gd name="connsiteY153" fmla="*/ 960699 h 2199190"/>
              <a:gd name="connsiteX154" fmla="*/ 9400886 w 10743549"/>
              <a:gd name="connsiteY154" fmla="*/ 914400 h 2199190"/>
              <a:gd name="connsiteX155" fmla="*/ 9470334 w 10743549"/>
              <a:gd name="connsiteY155" fmla="*/ 879676 h 2199190"/>
              <a:gd name="connsiteX156" fmla="*/ 9655529 w 10743549"/>
              <a:gd name="connsiteY156" fmla="*/ 902825 h 2199190"/>
              <a:gd name="connsiteX157" fmla="*/ 9701827 w 10743549"/>
              <a:gd name="connsiteY157" fmla="*/ 914400 h 2199190"/>
              <a:gd name="connsiteX158" fmla="*/ 9782850 w 10743549"/>
              <a:gd name="connsiteY158" fmla="*/ 937549 h 2199190"/>
              <a:gd name="connsiteX159" fmla="*/ 9875448 w 10743549"/>
              <a:gd name="connsiteY159" fmla="*/ 949124 h 2199190"/>
              <a:gd name="connsiteX160" fmla="*/ 9944896 w 10743549"/>
              <a:gd name="connsiteY160" fmla="*/ 995423 h 2199190"/>
              <a:gd name="connsiteX161" fmla="*/ 10025919 w 10743549"/>
              <a:gd name="connsiteY161" fmla="*/ 1030147 h 2199190"/>
              <a:gd name="connsiteX162" fmla="*/ 10106941 w 10743549"/>
              <a:gd name="connsiteY162" fmla="*/ 1076446 h 2199190"/>
              <a:gd name="connsiteX163" fmla="*/ 10234263 w 10743549"/>
              <a:gd name="connsiteY163" fmla="*/ 1111170 h 2199190"/>
              <a:gd name="connsiteX164" fmla="*/ 10292136 w 10743549"/>
              <a:gd name="connsiteY164" fmla="*/ 1134319 h 2199190"/>
              <a:gd name="connsiteX165" fmla="*/ 10431032 w 10743549"/>
              <a:gd name="connsiteY165" fmla="*/ 1111170 h 2199190"/>
              <a:gd name="connsiteX166" fmla="*/ 10546779 w 10743549"/>
              <a:gd name="connsiteY166" fmla="*/ 1088020 h 2199190"/>
              <a:gd name="connsiteX167" fmla="*/ 10593078 w 10743549"/>
              <a:gd name="connsiteY167" fmla="*/ 1099595 h 2199190"/>
              <a:gd name="connsiteX168" fmla="*/ 10674101 w 10743549"/>
              <a:gd name="connsiteY168" fmla="*/ 1111170 h 2199190"/>
              <a:gd name="connsiteX169" fmla="*/ 10697250 w 10743549"/>
              <a:gd name="connsiteY169" fmla="*/ 1180618 h 2199190"/>
              <a:gd name="connsiteX170" fmla="*/ 10743549 w 10743549"/>
              <a:gd name="connsiteY170" fmla="*/ 1354238 h 2199190"/>
              <a:gd name="connsiteX171" fmla="*/ 10720400 w 10743549"/>
              <a:gd name="connsiteY171" fmla="*/ 1597306 h 2199190"/>
              <a:gd name="connsiteX172" fmla="*/ 10685675 w 10743549"/>
              <a:gd name="connsiteY172" fmla="*/ 1689904 h 2199190"/>
              <a:gd name="connsiteX173" fmla="*/ 10674101 w 10743549"/>
              <a:gd name="connsiteY173" fmla="*/ 1724628 h 2199190"/>
              <a:gd name="connsiteX174" fmla="*/ 10569929 w 10743549"/>
              <a:gd name="connsiteY174" fmla="*/ 1863524 h 2199190"/>
              <a:gd name="connsiteX175" fmla="*/ 10431032 w 10743549"/>
              <a:gd name="connsiteY175" fmla="*/ 2025570 h 2199190"/>
              <a:gd name="connsiteX176" fmla="*/ 9921746 w 10743549"/>
              <a:gd name="connsiteY176" fmla="*/ 2129742 h 2199190"/>
              <a:gd name="connsiteX177" fmla="*/ 9829149 w 10743549"/>
              <a:gd name="connsiteY177" fmla="*/ 2141316 h 2199190"/>
              <a:gd name="connsiteX178" fmla="*/ 9620805 w 10743549"/>
              <a:gd name="connsiteY178" fmla="*/ 2152891 h 2199190"/>
              <a:gd name="connsiteX179" fmla="*/ 8139245 w 10743549"/>
              <a:gd name="connsiteY179" fmla="*/ 2095018 h 2199190"/>
              <a:gd name="connsiteX180" fmla="*/ 7143822 w 10743549"/>
              <a:gd name="connsiteY180" fmla="*/ 2106592 h 2199190"/>
              <a:gd name="connsiteX181" fmla="*/ 6680835 w 10743549"/>
              <a:gd name="connsiteY181" fmla="*/ 2141316 h 2199190"/>
              <a:gd name="connsiteX182" fmla="*/ 6322020 w 10743549"/>
              <a:gd name="connsiteY182" fmla="*/ 2176040 h 2199190"/>
              <a:gd name="connsiteX183" fmla="*/ 6206273 w 10743549"/>
              <a:gd name="connsiteY183" fmla="*/ 2187615 h 2199190"/>
              <a:gd name="connsiteX184" fmla="*/ 5997929 w 10743549"/>
              <a:gd name="connsiteY184" fmla="*/ 2199190 h 2199190"/>
              <a:gd name="connsiteX185" fmla="*/ 5372896 w 10743549"/>
              <a:gd name="connsiteY185" fmla="*/ 2187615 h 2199190"/>
              <a:gd name="connsiteX186" fmla="*/ 5257149 w 10743549"/>
              <a:gd name="connsiteY186" fmla="*/ 2176040 h 2199190"/>
              <a:gd name="connsiteX187" fmla="*/ 4296450 w 10743549"/>
              <a:gd name="connsiteY187" fmla="*/ 2164466 h 2199190"/>
              <a:gd name="connsiteX188" fmla="*/ 3937635 w 10743549"/>
              <a:gd name="connsiteY188" fmla="*/ 2152891 h 2199190"/>
              <a:gd name="connsiteX189" fmla="*/ 3798739 w 10743549"/>
              <a:gd name="connsiteY189" fmla="*/ 2164466 h 2199190"/>
              <a:gd name="connsiteX190" fmla="*/ 2976936 w 10743549"/>
              <a:gd name="connsiteY190" fmla="*/ 2152891 h 2199190"/>
              <a:gd name="connsiteX191" fmla="*/ 2270881 w 10743549"/>
              <a:gd name="connsiteY191" fmla="*/ 2152891 h 2199190"/>
              <a:gd name="connsiteX192" fmla="*/ 2166708 w 10743549"/>
              <a:gd name="connsiteY192" fmla="*/ 2141316 h 2199190"/>
              <a:gd name="connsiteX193" fmla="*/ 2027812 w 10743549"/>
              <a:gd name="connsiteY193" fmla="*/ 2129742 h 2199190"/>
              <a:gd name="connsiteX194" fmla="*/ 1703721 w 10743549"/>
              <a:gd name="connsiteY194" fmla="*/ 2106592 h 2199190"/>
              <a:gd name="connsiteX195" fmla="*/ 1402779 w 10743549"/>
              <a:gd name="connsiteY195" fmla="*/ 2048719 h 2199190"/>
              <a:gd name="connsiteX196" fmla="*/ 1206010 w 10743549"/>
              <a:gd name="connsiteY196" fmla="*/ 2002420 h 2199190"/>
              <a:gd name="connsiteX197" fmla="*/ 1136562 w 10743549"/>
              <a:gd name="connsiteY197" fmla="*/ 1967696 h 2199190"/>
              <a:gd name="connsiteX198" fmla="*/ 1067113 w 10743549"/>
              <a:gd name="connsiteY198" fmla="*/ 1944547 h 2199190"/>
              <a:gd name="connsiteX199" fmla="*/ 974516 w 10743549"/>
              <a:gd name="connsiteY199" fmla="*/ 1886673 h 2199190"/>
              <a:gd name="connsiteX200" fmla="*/ 858769 w 10743549"/>
              <a:gd name="connsiteY200" fmla="*/ 1851949 h 2199190"/>
              <a:gd name="connsiteX201" fmla="*/ 789321 w 10743549"/>
              <a:gd name="connsiteY201" fmla="*/ 1828800 h 2199190"/>
              <a:gd name="connsiteX202" fmla="*/ 708298 w 10743549"/>
              <a:gd name="connsiteY202" fmla="*/ 1782501 h 2199190"/>
              <a:gd name="connsiteX203" fmla="*/ 650425 w 10743549"/>
              <a:gd name="connsiteY203" fmla="*/ 1759352 h 2199190"/>
              <a:gd name="connsiteX204" fmla="*/ 499954 w 10743549"/>
              <a:gd name="connsiteY204" fmla="*/ 1713053 h 2199190"/>
              <a:gd name="connsiteX205" fmla="*/ 395782 w 10743549"/>
              <a:gd name="connsiteY205" fmla="*/ 1666754 h 2199190"/>
              <a:gd name="connsiteX206" fmla="*/ 361058 w 10743549"/>
              <a:gd name="connsiteY206" fmla="*/ 1643605 h 2199190"/>
              <a:gd name="connsiteX207" fmla="*/ 337908 w 10743549"/>
              <a:gd name="connsiteY207" fmla="*/ 1620456 h 2199190"/>
              <a:gd name="connsiteX208" fmla="*/ 268460 w 10743549"/>
              <a:gd name="connsiteY208" fmla="*/ 1574157 h 2199190"/>
              <a:gd name="connsiteX209" fmla="*/ 187438 w 10743549"/>
              <a:gd name="connsiteY209" fmla="*/ 1504709 h 2199190"/>
              <a:gd name="connsiteX210" fmla="*/ 129564 w 10743549"/>
              <a:gd name="connsiteY210" fmla="*/ 1435261 h 2199190"/>
              <a:gd name="connsiteX211" fmla="*/ 106415 w 10743549"/>
              <a:gd name="connsiteY211" fmla="*/ 1412111 h 2199190"/>
              <a:gd name="connsiteX212" fmla="*/ 71691 w 10743549"/>
              <a:gd name="connsiteY212" fmla="*/ 1296365 h 2199190"/>
              <a:gd name="connsiteX213" fmla="*/ 60116 w 10743549"/>
              <a:gd name="connsiteY213" fmla="*/ 1261640 h 2199190"/>
              <a:gd name="connsiteX214" fmla="*/ 48541 w 10743549"/>
              <a:gd name="connsiteY214" fmla="*/ 1192192 h 2199190"/>
              <a:gd name="connsiteX215" fmla="*/ 36967 w 10743549"/>
              <a:gd name="connsiteY215" fmla="*/ 1145894 h 2199190"/>
              <a:gd name="connsiteX216" fmla="*/ 25392 w 10743549"/>
              <a:gd name="connsiteY216" fmla="*/ 1088020 h 2199190"/>
              <a:gd name="connsiteX217" fmla="*/ 13817 w 10743549"/>
              <a:gd name="connsiteY217" fmla="*/ 1053296 h 2199190"/>
              <a:gd name="connsiteX218" fmla="*/ 2243 w 10743549"/>
              <a:gd name="connsiteY218" fmla="*/ 1006997 h 2199190"/>
              <a:gd name="connsiteX219" fmla="*/ 13817 w 10743549"/>
              <a:gd name="connsiteY219" fmla="*/ 983848 h 219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</a:cxnLst>
            <a:rect l="l" t="t" r="r" b="b"/>
            <a:pathLst>
              <a:path w="10743549" h="2199190">
                <a:moveTo>
                  <a:pt x="13817" y="983848"/>
                </a:moveTo>
                <a:lnTo>
                  <a:pt x="13817" y="983848"/>
                </a:lnTo>
                <a:lnTo>
                  <a:pt x="106415" y="1018572"/>
                </a:lnTo>
                <a:cubicBezTo>
                  <a:pt x="117881" y="1022742"/>
                  <a:pt x="130226" y="1024691"/>
                  <a:pt x="141139" y="1030147"/>
                </a:cubicBezTo>
                <a:cubicBezTo>
                  <a:pt x="153581" y="1036368"/>
                  <a:pt x="163151" y="1047646"/>
                  <a:pt x="175863" y="1053296"/>
                </a:cubicBezTo>
                <a:cubicBezTo>
                  <a:pt x="175888" y="1053307"/>
                  <a:pt x="262660" y="1082228"/>
                  <a:pt x="280035" y="1088020"/>
                </a:cubicBezTo>
                <a:lnTo>
                  <a:pt x="384207" y="1122744"/>
                </a:lnTo>
                <a:lnTo>
                  <a:pt x="418931" y="1134319"/>
                </a:lnTo>
                <a:cubicBezTo>
                  <a:pt x="449797" y="1126603"/>
                  <a:pt x="481346" y="1121231"/>
                  <a:pt x="511529" y="1111170"/>
                </a:cubicBezTo>
                <a:lnTo>
                  <a:pt x="650425" y="1064871"/>
                </a:lnTo>
                <a:lnTo>
                  <a:pt x="719873" y="1041722"/>
                </a:lnTo>
                <a:lnTo>
                  <a:pt x="777746" y="1030147"/>
                </a:lnTo>
                <a:cubicBezTo>
                  <a:pt x="831761" y="1034005"/>
                  <a:pt x="885937" y="1036053"/>
                  <a:pt x="939792" y="1041722"/>
                </a:cubicBezTo>
                <a:cubicBezTo>
                  <a:pt x="959357" y="1043781"/>
                  <a:pt x="978460" y="1049028"/>
                  <a:pt x="997665" y="1053296"/>
                </a:cubicBezTo>
                <a:cubicBezTo>
                  <a:pt x="1013194" y="1056747"/>
                  <a:pt x="1028135" y="1063288"/>
                  <a:pt x="1043964" y="1064871"/>
                </a:cubicBezTo>
                <a:cubicBezTo>
                  <a:pt x="1105509" y="1071026"/>
                  <a:pt x="1167464" y="1072039"/>
                  <a:pt x="1229159" y="1076446"/>
                </a:cubicBezTo>
                <a:cubicBezTo>
                  <a:pt x="1275500" y="1079756"/>
                  <a:pt x="1321756" y="1084162"/>
                  <a:pt x="1368055" y="1088020"/>
                </a:cubicBezTo>
                <a:cubicBezTo>
                  <a:pt x="1387346" y="1084162"/>
                  <a:pt x="1406256" y="1076446"/>
                  <a:pt x="1425929" y="1076446"/>
                </a:cubicBezTo>
                <a:cubicBezTo>
                  <a:pt x="1460867" y="1076446"/>
                  <a:pt x="1495470" y="1083403"/>
                  <a:pt x="1530101" y="1088020"/>
                </a:cubicBezTo>
                <a:cubicBezTo>
                  <a:pt x="1594058" y="1096547"/>
                  <a:pt x="1597406" y="1100258"/>
                  <a:pt x="1657422" y="1111170"/>
                </a:cubicBezTo>
                <a:cubicBezTo>
                  <a:pt x="1680512" y="1115368"/>
                  <a:pt x="1703857" y="1118142"/>
                  <a:pt x="1726870" y="1122744"/>
                </a:cubicBezTo>
                <a:cubicBezTo>
                  <a:pt x="1770596" y="1131489"/>
                  <a:pt x="1798336" y="1142708"/>
                  <a:pt x="1842617" y="1157468"/>
                </a:cubicBezTo>
                <a:lnTo>
                  <a:pt x="1877341" y="1169043"/>
                </a:lnTo>
                <a:lnTo>
                  <a:pt x="1912065" y="1180618"/>
                </a:lnTo>
                <a:cubicBezTo>
                  <a:pt x="1952470" y="1221021"/>
                  <a:pt x="1924862" y="1200316"/>
                  <a:pt x="2004663" y="1226916"/>
                </a:cubicBezTo>
                <a:lnTo>
                  <a:pt x="2039387" y="1238491"/>
                </a:lnTo>
                <a:lnTo>
                  <a:pt x="2074111" y="1250066"/>
                </a:lnTo>
                <a:cubicBezTo>
                  <a:pt x="2139701" y="1246208"/>
                  <a:pt x="2205178" y="1238491"/>
                  <a:pt x="2270881" y="1238491"/>
                </a:cubicBezTo>
                <a:cubicBezTo>
                  <a:pt x="2368802" y="1238491"/>
                  <a:pt x="2362817" y="1246061"/>
                  <a:pt x="2432926" y="1261640"/>
                </a:cubicBezTo>
                <a:cubicBezTo>
                  <a:pt x="2531087" y="1283453"/>
                  <a:pt x="2451845" y="1260231"/>
                  <a:pt x="2560248" y="1296365"/>
                </a:cubicBezTo>
                <a:lnTo>
                  <a:pt x="2594972" y="1307939"/>
                </a:lnTo>
                <a:cubicBezTo>
                  <a:pt x="2602688" y="1315656"/>
                  <a:pt x="2609600" y="1324272"/>
                  <a:pt x="2618121" y="1331089"/>
                </a:cubicBezTo>
                <a:cubicBezTo>
                  <a:pt x="2628984" y="1339779"/>
                  <a:pt x="2644155" y="1343375"/>
                  <a:pt x="2652845" y="1354238"/>
                </a:cubicBezTo>
                <a:cubicBezTo>
                  <a:pt x="2660467" y="1363765"/>
                  <a:pt x="2655793" y="1380335"/>
                  <a:pt x="2664420" y="1388962"/>
                </a:cubicBezTo>
                <a:cubicBezTo>
                  <a:pt x="2673047" y="1397589"/>
                  <a:pt x="2687018" y="1399190"/>
                  <a:pt x="2699144" y="1400537"/>
                </a:cubicBezTo>
                <a:cubicBezTo>
                  <a:pt x="2756791" y="1406942"/>
                  <a:pt x="2814891" y="1408253"/>
                  <a:pt x="2872764" y="1412111"/>
                </a:cubicBezTo>
                <a:cubicBezTo>
                  <a:pt x="2922482" y="1406587"/>
                  <a:pt x="3006044" y="1398401"/>
                  <a:pt x="3057959" y="1388962"/>
                </a:cubicBezTo>
                <a:cubicBezTo>
                  <a:pt x="3073610" y="1386116"/>
                  <a:pt x="3088535" y="1379806"/>
                  <a:pt x="3104258" y="1377387"/>
                </a:cubicBezTo>
                <a:cubicBezTo>
                  <a:pt x="3138789" y="1372075"/>
                  <a:pt x="3173706" y="1369671"/>
                  <a:pt x="3208430" y="1365813"/>
                </a:cubicBezTo>
                <a:cubicBezTo>
                  <a:pt x="3239316" y="1355517"/>
                  <a:pt x="3289183" y="1336921"/>
                  <a:pt x="3324177" y="1331089"/>
                </a:cubicBezTo>
                <a:cubicBezTo>
                  <a:pt x="3354860" y="1325975"/>
                  <a:pt x="3385908" y="1323372"/>
                  <a:pt x="3416774" y="1319514"/>
                </a:cubicBezTo>
                <a:cubicBezTo>
                  <a:pt x="3447640" y="1323372"/>
                  <a:pt x="3478266" y="1331089"/>
                  <a:pt x="3509372" y="1331089"/>
                </a:cubicBezTo>
                <a:cubicBezTo>
                  <a:pt x="3559677" y="1331089"/>
                  <a:pt x="3609882" y="1325392"/>
                  <a:pt x="3659843" y="1319514"/>
                </a:cubicBezTo>
                <a:cubicBezTo>
                  <a:pt x="3675642" y="1317655"/>
                  <a:pt x="3690542" y="1311059"/>
                  <a:pt x="3706141" y="1307939"/>
                </a:cubicBezTo>
                <a:cubicBezTo>
                  <a:pt x="3729154" y="1303336"/>
                  <a:pt x="3752499" y="1300563"/>
                  <a:pt x="3775589" y="1296365"/>
                </a:cubicBezTo>
                <a:cubicBezTo>
                  <a:pt x="3794945" y="1292846"/>
                  <a:pt x="3814483" y="1289967"/>
                  <a:pt x="3833463" y="1284790"/>
                </a:cubicBezTo>
                <a:cubicBezTo>
                  <a:pt x="3857005" y="1278369"/>
                  <a:pt x="3902911" y="1261640"/>
                  <a:pt x="3902911" y="1261640"/>
                </a:cubicBezTo>
                <a:cubicBezTo>
                  <a:pt x="3906769" y="1250065"/>
                  <a:pt x="3906995" y="1236547"/>
                  <a:pt x="3914486" y="1226916"/>
                </a:cubicBezTo>
                <a:cubicBezTo>
                  <a:pt x="4047227" y="1056249"/>
                  <a:pt x="3919624" y="1244928"/>
                  <a:pt x="4053382" y="1111170"/>
                </a:cubicBezTo>
                <a:lnTo>
                  <a:pt x="4134405" y="1030147"/>
                </a:lnTo>
                <a:cubicBezTo>
                  <a:pt x="4142121" y="1022430"/>
                  <a:pt x="4151501" y="1016077"/>
                  <a:pt x="4157554" y="1006997"/>
                </a:cubicBezTo>
                <a:cubicBezTo>
                  <a:pt x="4165270" y="995422"/>
                  <a:pt x="4170866" y="982110"/>
                  <a:pt x="4180703" y="972273"/>
                </a:cubicBezTo>
                <a:cubicBezTo>
                  <a:pt x="4190540" y="962436"/>
                  <a:pt x="4204564" y="957814"/>
                  <a:pt x="4215427" y="949124"/>
                </a:cubicBezTo>
                <a:cubicBezTo>
                  <a:pt x="4223949" y="942307"/>
                  <a:pt x="4230860" y="933691"/>
                  <a:pt x="4238577" y="925975"/>
                </a:cubicBezTo>
                <a:cubicBezTo>
                  <a:pt x="4242435" y="914400"/>
                  <a:pt x="4243874" y="901713"/>
                  <a:pt x="4250151" y="891251"/>
                </a:cubicBezTo>
                <a:cubicBezTo>
                  <a:pt x="4255766" y="881893"/>
                  <a:pt x="4268421" y="877862"/>
                  <a:pt x="4273301" y="868101"/>
                </a:cubicBezTo>
                <a:cubicBezTo>
                  <a:pt x="4284214" y="846276"/>
                  <a:pt x="4279196" y="815907"/>
                  <a:pt x="4296450" y="798653"/>
                </a:cubicBezTo>
                <a:cubicBezTo>
                  <a:pt x="4352586" y="742517"/>
                  <a:pt x="4324589" y="764461"/>
                  <a:pt x="4377473" y="729205"/>
                </a:cubicBezTo>
                <a:cubicBezTo>
                  <a:pt x="4385189" y="717630"/>
                  <a:pt x="4394972" y="707193"/>
                  <a:pt x="4400622" y="694481"/>
                </a:cubicBezTo>
                <a:cubicBezTo>
                  <a:pt x="4410532" y="672183"/>
                  <a:pt x="4410237" y="645336"/>
                  <a:pt x="4423772" y="625033"/>
                </a:cubicBezTo>
                <a:cubicBezTo>
                  <a:pt x="4453689" y="580157"/>
                  <a:pt x="4442522" y="603506"/>
                  <a:pt x="4458496" y="555585"/>
                </a:cubicBezTo>
                <a:cubicBezTo>
                  <a:pt x="4454638" y="544010"/>
                  <a:pt x="4454013" y="530789"/>
                  <a:pt x="4446921" y="520861"/>
                </a:cubicBezTo>
                <a:cubicBezTo>
                  <a:pt x="4434235" y="503101"/>
                  <a:pt x="4400622" y="474562"/>
                  <a:pt x="4400622" y="474562"/>
                </a:cubicBezTo>
                <a:cubicBezTo>
                  <a:pt x="4391450" y="447043"/>
                  <a:pt x="4382317" y="422602"/>
                  <a:pt x="4377473" y="393539"/>
                </a:cubicBezTo>
                <a:cubicBezTo>
                  <a:pt x="4372359" y="362856"/>
                  <a:pt x="4369756" y="331808"/>
                  <a:pt x="4365898" y="300942"/>
                </a:cubicBezTo>
                <a:cubicBezTo>
                  <a:pt x="4369756" y="243069"/>
                  <a:pt x="4369270" y="184741"/>
                  <a:pt x="4377473" y="127322"/>
                </a:cubicBezTo>
                <a:cubicBezTo>
                  <a:pt x="4383998" y="81647"/>
                  <a:pt x="4392345" y="59865"/>
                  <a:pt x="4423772" y="34724"/>
                </a:cubicBezTo>
                <a:cubicBezTo>
                  <a:pt x="4434635" y="26034"/>
                  <a:pt x="4446054" y="17796"/>
                  <a:pt x="4458496" y="11575"/>
                </a:cubicBezTo>
                <a:cubicBezTo>
                  <a:pt x="4469409" y="6119"/>
                  <a:pt x="4481645" y="3858"/>
                  <a:pt x="4493220" y="0"/>
                </a:cubicBezTo>
                <a:cubicBezTo>
                  <a:pt x="4538805" y="3799"/>
                  <a:pt x="4669245" y="12749"/>
                  <a:pt x="4724713" y="23149"/>
                </a:cubicBezTo>
                <a:cubicBezTo>
                  <a:pt x="4755984" y="29012"/>
                  <a:pt x="4786445" y="38583"/>
                  <a:pt x="4817311" y="46299"/>
                </a:cubicBezTo>
                <a:cubicBezTo>
                  <a:pt x="4832744" y="50157"/>
                  <a:pt x="4848518" y="52842"/>
                  <a:pt x="4863610" y="57873"/>
                </a:cubicBezTo>
                <a:cubicBezTo>
                  <a:pt x="4913425" y="74479"/>
                  <a:pt x="4886498" y="66489"/>
                  <a:pt x="4944632" y="81023"/>
                </a:cubicBezTo>
                <a:cubicBezTo>
                  <a:pt x="4960065" y="96456"/>
                  <a:pt x="4978824" y="109162"/>
                  <a:pt x="4990931" y="127322"/>
                </a:cubicBezTo>
                <a:cubicBezTo>
                  <a:pt x="5011813" y="158643"/>
                  <a:pt x="5022545" y="171630"/>
                  <a:pt x="5037230" y="208344"/>
                </a:cubicBezTo>
                <a:cubicBezTo>
                  <a:pt x="5046292" y="231000"/>
                  <a:pt x="5060379" y="277792"/>
                  <a:pt x="5060379" y="277792"/>
                </a:cubicBezTo>
                <a:cubicBezTo>
                  <a:pt x="5056669" y="292632"/>
                  <a:pt x="5045535" y="342206"/>
                  <a:pt x="5037230" y="358815"/>
                </a:cubicBezTo>
                <a:cubicBezTo>
                  <a:pt x="5031009" y="371257"/>
                  <a:pt x="5022771" y="382676"/>
                  <a:pt x="5014081" y="393539"/>
                </a:cubicBezTo>
                <a:cubicBezTo>
                  <a:pt x="4990029" y="423604"/>
                  <a:pt x="4985596" y="411332"/>
                  <a:pt x="4967782" y="451413"/>
                </a:cubicBezTo>
                <a:cubicBezTo>
                  <a:pt x="4957872" y="473711"/>
                  <a:pt x="4944632" y="520861"/>
                  <a:pt x="4944632" y="520861"/>
                </a:cubicBezTo>
                <a:cubicBezTo>
                  <a:pt x="4954000" y="586435"/>
                  <a:pt x="4952189" y="593607"/>
                  <a:pt x="4967782" y="648182"/>
                </a:cubicBezTo>
                <a:cubicBezTo>
                  <a:pt x="4971134" y="659913"/>
                  <a:pt x="4973901" y="671993"/>
                  <a:pt x="4979357" y="682906"/>
                </a:cubicBezTo>
                <a:cubicBezTo>
                  <a:pt x="4985578" y="695348"/>
                  <a:pt x="4996856" y="704918"/>
                  <a:pt x="5002506" y="717630"/>
                </a:cubicBezTo>
                <a:cubicBezTo>
                  <a:pt x="5012416" y="739928"/>
                  <a:pt x="5008401" y="769824"/>
                  <a:pt x="5025655" y="787078"/>
                </a:cubicBezTo>
                <a:cubicBezTo>
                  <a:pt x="5081555" y="842978"/>
                  <a:pt x="5010516" y="774966"/>
                  <a:pt x="5083529" y="833377"/>
                </a:cubicBezTo>
                <a:cubicBezTo>
                  <a:pt x="5092050" y="840194"/>
                  <a:pt x="5097948" y="849979"/>
                  <a:pt x="5106678" y="856527"/>
                </a:cubicBezTo>
                <a:cubicBezTo>
                  <a:pt x="5128936" y="873220"/>
                  <a:pt x="5156453" y="883152"/>
                  <a:pt x="5176126" y="902825"/>
                </a:cubicBezTo>
                <a:cubicBezTo>
                  <a:pt x="5204606" y="931305"/>
                  <a:pt x="5221892" y="954644"/>
                  <a:pt x="5257149" y="972273"/>
                </a:cubicBezTo>
                <a:cubicBezTo>
                  <a:pt x="5268062" y="977729"/>
                  <a:pt x="5280960" y="978392"/>
                  <a:pt x="5291873" y="983848"/>
                </a:cubicBezTo>
                <a:cubicBezTo>
                  <a:pt x="5356529" y="1016176"/>
                  <a:pt x="5296511" y="1010240"/>
                  <a:pt x="5396045" y="1030147"/>
                </a:cubicBezTo>
                <a:cubicBezTo>
                  <a:pt x="5415336" y="1034005"/>
                  <a:pt x="5434939" y="1036546"/>
                  <a:pt x="5453919" y="1041722"/>
                </a:cubicBezTo>
                <a:cubicBezTo>
                  <a:pt x="5477461" y="1048142"/>
                  <a:pt x="5500218" y="1057155"/>
                  <a:pt x="5523367" y="1064871"/>
                </a:cubicBezTo>
                <a:lnTo>
                  <a:pt x="5558091" y="1076446"/>
                </a:lnTo>
                <a:cubicBezTo>
                  <a:pt x="5580105" y="1072043"/>
                  <a:pt x="5626959" y="1065160"/>
                  <a:pt x="5650688" y="1053296"/>
                </a:cubicBezTo>
                <a:cubicBezTo>
                  <a:pt x="5663130" y="1047075"/>
                  <a:pt x="5672970" y="1036368"/>
                  <a:pt x="5685412" y="1030147"/>
                </a:cubicBezTo>
                <a:cubicBezTo>
                  <a:pt x="5696325" y="1024691"/>
                  <a:pt x="5709223" y="1024028"/>
                  <a:pt x="5720136" y="1018572"/>
                </a:cubicBezTo>
                <a:cubicBezTo>
                  <a:pt x="5809887" y="973696"/>
                  <a:pt x="5702304" y="1012942"/>
                  <a:pt x="5789584" y="983848"/>
                </a:cubicBezTo>
                <a:cubicBezTo>
                  <a:pt x="5847066" y="897628"/>
                  <a:pt x="5773184" y="1003529"/>
                  <a:pt x="5847458" y="914400"/>
                </a:cubicBezTo>
                <a:cubicBezTo>
                  <a:pt x="5856364" y="903713"/>
                  <a:pt x="5861554" y="890238"/>
                  <a:pt x="5870607" y="879676"/>
                </a:cubicBezTo>
                <a:cubicBezTo>
                  <a:pt x="5884811" y="863105"/>
                  <a:pt x="5916906" y="833377"/>
                  <a:pt x="5916906" y="833377"/>
                </a:cubicBezTo>
                <a:cubicBezTo>
                  <a:pt x="5926320" y="805136"/>
                  <a:pt x="5929193" y="786366"/>
                  <a:pt x="5951630" y="763929"/>
                </a:cubicBezTo>
                <a:cubicBezTo>
                  <a:pt x="5961467" y="754092"/>
                  <a:pt x="5974779" y="748496"/>
                  <a:pt x="5986354" y="740780"/>
                </a:cubicBezTo>
                <a:cubicBezTo>
                  <a:pt x="5994274" y="717021"/>
                  <a:pt x="5995658" y="695616"/>
                  <a:pt x="6021078" y="682906"/>
                </a:cubicBezTo>
                <a:cubicBezTo>
                  <a:pt x="6035306" y="675792"/>
                  <a:pt x="6052140" y="675903"/>
                  <a:pt x="6067377" y="671332"/>
                </a:cubicBezTo>
                <a:cubicBezTo>
                  <a:pt x="6090750" y="664320"/>
                  <a:pt x="6136825" y="648182"/>
                  <a:pt x="6136825" y="648182"/>
                </a:cubicBezTo>
                <a:lnTo>
                  <a:pt x="6206273" y="671332"/>
                </a:lnTo>
                <a:lnTo>
                  <a:pt x="6240997" y="682906"/>
                </a:lnTo>
                <a:cubicBezTo>
                  <a:pt x="6252572" y="679048"/>
                  <a:pt x="6263615" y="669819"/>
                  <a:pt x="6275721" y="671332"/>
                </a:cubicBezTo>
                <a:cubicBezTo>
                  <a:pt x="6296338" y="673909"/>
                  <a:pt x="6315354" y="684532"/>
                  <a:pt x="6333594" y="694481"/>
                </a:cubicBezTo>
                <a:cubicBezTo>
                  <a:pt x="6358019" y="707804"/>
                  <a:pt x="6375761" y="735324"/>
                  <a:pt x="6403043" y="740780"/>
                </a:cubicBezTo>
                <a:cubicBezTo>
                  <a:pt x="6422334" y="744638"/>
                  <a:pt x="6441830" y="747583"/>
                  <a:pt x="6460916" y="752354"/>
                </a:cubicBezTo>
                <a:cubicBezTo>
                  <a:pt x="6472753" y="755313"/>
                  <a:pt x="6483909" y="760577"/>
                  <a:pt x="6495640" y="763929"/>
                </a:cubicBezTo>
                <a:cubicBezTo>
                  <a:pt x="6510936" y="768299"/>
                  <a:pt x="6526506" y="771646"/>
                  <a:pt x="6541939" y="775504"/>
                </a:cubicBezTo>
                <a:cubicBezTo>
                  <a:pt x="6605282" y="817732"/>
                  <a:pt x="6551284" y="788947"/>
                  <a:pt x="6657686" y="810228"/>
                </a:cubicBezTo>
                <a:cubicBezTo>
                  <a:pt x="6669650" y="812621"/>
                  <a:pt x="6680446" y="819410"/>
                  <a:pt x="6692410" y="821803"/>
                </a:cubicBezTo>
                <a:cubicBezTo>
                  <a:pt x="6719162" y="827153"/>
                  <a:pt x="6746522" y="828892"/>
                  <a:pt x="6773432" y="833377"/>
                </a:cubicBezTo>
                <a:cubicBezTo>
                  <a:pt x="6792838" y="836611"/>
                  <a:pt x="6812220" y="840180"/>
                  <a:pt x="6831306" y="844952"/>
                </a:cubicBezTo>
                <a:cubicBezTo>
                  <a:pt x="6843143" y="847911"/>
                  <a:pt x="6854066" y="854134"/>
                  <a:pt x="6866030" y="856527"/>
                </a:cubicBezTo>
                <a:cubicBezTo>
                  <a:pt x="6912056" y="865732"/>
                  <a:pt x="6960398" y="864833"/>
                  <a:pt x="7004926" y="879676"/>
                </a:cubicBezTo>
                <a:cubicBezTo>
                  <a:pt x="7016501" y="883534"/>
                  <a:pt x="7027813" y="888292"/>
                  <a:pt x="7039650" y="891251"/>
                </a:cubicBezTo>
                <a:cubicBezTo>
                  <a:pt x="7071991" y="899336"/>
                  <a:pt x="7136030" y="909243"/>
                  <a:pt x="7166972" y="914400"/>
                </a:cubicBezTo>
                <a:cubicBezTo>
                  <a:pt x="7336869" y="1027665"/>
                  <a:pt x="7158143" y="912662"/>
                  <a:pt x="7282719" y="983848"/>
                </a:cubicBezTo>
                <a:cubicBezTo>
                  <a:pt x="7321785" y="1006171"/>
                  <a:pt x="7355780" y="1039067"/>
                  <a:pt x="7398465" y="1053296"/>
                </a:cubicBezTo>
                <a:cubicBezTo>
                  <a:pt x="7410040" y="1057154"/>
                  <a:pt x="7421975" y="1060065"/>
                  <a:pt x="7433189" y="1064871"/>
                </a:cubicBezTo>
                <a:cubicBezTo>
                  <a:pt x="7449048" y="1071668"/>
                  <a:pt x="7463468" y="1081612"/>
                  <a:pt x="7479488" y="1088020"/>
                </a:cubicBezTo>
                <a:cubicBezTo>
                  <a:pt x="7502144" y="1097083"/>
                  <a:pt x="7525787" y="1103454"/>
                  <a:pt x="7548936" y="1111170"/>
                </a:cubicBezTo>
                <a:cubicBezTo>
                  <a:pt x="7560511" y="1115028"/>
                  <a:pt x="7571696" y="1120351"/>
                  <a:pt x="7583660" y="1122744"/>
                </a:cubicBezTo>
                <a:cubicBezTo>
                  <a:pt x="7602951" y="1126602"/>
                  <a:pt x="7622554" y="1129143"/>
                  <a:pt x="7641534" y="1134319"/>
                </a:cubicBezTo>
                <a:cubicBezTo>
                  <a:pt x="7665076" y="1140739"/>
                  <a:pt x="7687309" y="1151550"/>
                  <a:pt x="7710982" y="1157468"/>
                </a:cubicBezTo>
                <a:cubicBezTo>
                  <a:pt x="7726415" y="1161326"/>
                  <a:pt x="7741985" y="1164673"/>
                  <a:pt x="7757281" y="1169043"/>
                </a:cubicBezTo>
                <a:cubicBezTo>
                  <a:pt x="7822484" y="1187673"/>
                  <a:pt x="7761137" y="1172901"/>
                  <a:pt x="7838303" y="1203767"/>
                </a:cubicBezTo>
                <a:cubicBezTo>
                  <a:pt x="7860959" y="1212829"/>
                  <a:pt x="7884209" y="1220496"/>
                  <a:pt x="7907751" y="1226916"/>
                </a:cubicBezTo>
                <a:cubicBezTo>
                  <a:pt x="7926731" y="1232092"/>
                  <a:pt x="7946645" y="1233315"/>
                  <a:pt x="7965625" y="1238491"/>
                </a:cubicBezTo>
                <a:cubicBezTo>
                  <a:pt x="7989167" y="1244911"/>
                  <a:pt x="8011924" y="1253924"/>
                  <a:pt x="8035073" y="1261640"/>
                </a:cubicBezTo>
                <a:cubicBezTo>
                  <a:pt x="8046648" y="1265498"/>
                  <a:pt x="8057833" y="1270822"/>
                  <a:pt x="8069797" y="1273215"/>
                </a:cubicBezTo>
                <a:cubicBezTo>
                  <a:pt x="8158172" y="1290891"/>
                  <a:pt x="8108149" y="1282350"/>
                  <a:pt x="8220268" y="1296365"/>
                </a:cubicBezTo>
                <a:cubicBezTo>
                  <a:pt x="8243417" y="1304081"/>
                  <a:pt x="8265788" y="1314728"/>
                  <a:pt x="8289716" y="1319514"/>
                </a:cubicBezTo>
                <a:cubicBezTo>
                  <a:pt x="8381848" y="1337941"/>
                  <a:pt x="8328036" y="1328917"/>
                  <a:pt x="8451762" y="1342663"/>
                </a:cubicBezTo>
                <a:cubicBezTo>
                  <a:pt x="8492285" y="1352794"/>
                  <a:pt x="8537609" y="1365813"/>
                  <a:pt x="8579083" y="1365813"/>
                </a:cubicBezTo>
                <a:cubicBezTo>
                  <a:pt x="8598756" y="1365813"/>
                  <a:pt x="8617601" y="1357757"/>
                  <a:pt x="8636957" y="1354238"/>
                </a:cubicBezTo>
                <a:cubicBezTo>
                  <a:pt x="8660047" y="1350040"/>
                  <a:pt x="8683256" y="1346521"/>
                  <a:pt x="8706405" y="1342663"/>
                </a:cubicBezTo>
                <a:cubicBezTo>
                  <a:pt x="8788220" y="1288120"/>
                  <a:pt x="8686956" y="1356557"/>
                  <a:pt x="8787427" y="1284790"/>
                </a:cubicBezTo>
                <a:cubicBezTo>
                  <a:pt x="8798747" y="1276704"/>
                  <a:pt x="8809439" y="1267290"/>
                  <a:pt x="8822151" y="1261640"/>
                </a:cubicBezTo>
                <a:cubicBezTo>
                  <a:pt x="8844450" y="1251730"/>
                  <a:pt x="8871297" y="1252027"/>
                  <a:pt x="8891600" y="1238491"/>
                </a:cubicBezTo>
                <a:lnTo>
                  <a:pt x="8961048" y="1192192"/>
                </a:lnTo>
                <a:lnTo>
                  <a:pt x="8995772" y="1169043"/>
                </a:lnTo>
                <a:cubicBezTo>
                  <a:pt x="9035457" y="1109514"/>
                  <a:pt x="8998526" y="1155265"/>
                  <a:pt x="9053645" y="1111170"/>
                </a:cubicBezTo>
                <a:cubicBezTo>
                  <a:pt x="9062166" y="1104353"/>
                  <a:pt x="9067436" y="1093635"/>
                  <a:pt x="9076794" y="1088020"/>
                </a:cubicBezTo>
                <a:cubicBezTo>
                  <a:pt x="9087256" y="1081743"/>
                  <a:pt x="9100412" y="1081495"/>
                  <a:pt x="9111519" y="1076446"/>
                </a:cubicBezTo>
                <a:cubicBezTo>
                  <a:pt x="9142935" y="1062166"/>
                  <a:pt x="9171378" y="1041060"/>
                  <a:pt x="9204116" y="1030147"/>
                </a:cubicBezTo>
                <a:cubicBezTo>
                  <a:pt x="9215691" y="1026289"/>
                  <a:pt x="9227927" y="1024028"/>
                  <a:pt x="9238840" y="1018572"/>
                </a:cubicBezTo>
                <a:cubicBezTo>
                  <a:pt x="9251282" y="1012351"/>
                  <a:pt x="9261122" y="1001644"/>
                  <a:pt x="9273564" y="995423"/>
                </a:cubicBezTo>
                <a:cubicBezTo>
                  <a:pt x="9284477" y="989967"/>
                  <a:pt x="9297074" y="988654"/>
                  <a:pt x="9308288" y="983848"/>
                </a:cubicBezTo>
                <a:cubicBezTo>
                  <a:pt x="9324147" y="977051"/>
                  <a:pt x="9339154" y="968415"/>
                  <a:pt x="9354587" y="960699"/>
                </a:cubicBezTo>
                <a:cubicBezTo>
                  <a:pt x="9370020" y="945266"/>
                  <a:pt x="9380181" y="921302"/>
                  <a:pt x="9400886" y="914400"/>
                </a:cubicBezTo>
                <a:cubicBezTo>
                  <a:pt x="9448807" y="898426"/>
                  <a:pt x="9425458" y="909593"/>
                  <a:pt x="9470334" y="879676"/>
                </a:cubicBezTo>
                <a:cubicBezTo>
                  <a:pt x="9550105" y="887653"/>
                  <a:pt x="9583742" y="888468"/>
                  <a:pt x="9655529" y="902825"/>
                </a:cubicBezTo>
                <a:cubicBezTo>
                  <a:pt x="9671128" y="905945"/>
                  <a:pt x="9686480" y="910214"/>
                  <a:pt x="9701827" y="914400"/>
                </a:cubicBezTo>
                <a:cubicBezTo>
                  <a:pt x="9728926" y="921791"/>
                  <a:pt x="9755307" y="932040"/>
                  <a:pt x="9782850" y="937549"/>
                </a:cubicBezTo>
                <a:cubicBezTo>
                  <a:pt x="9813352" y="943649"/>
                  <a:pt x="9844582" y="945266"/>
                  <a:pt x="9875448" y="949124"/>
                </a:cubicBezTo>
                <a:cubicBezTo>
                  <a:pt x="9949936" y="973954"/>
                  <a:pt x="9869031" y="941233"/>
                  <a:pt x="9944896" y="995423"/>
                </a:cubicBezTo>
                <a:cubicBezTo>
                  <a:pt x="10001091" y="1035562"/>
                  <a:pt x="9975544" y="1004960"/>
                  <a:pt x="10025919" y="1030147"/>
                </a:cubicBezTo>
                <a:cubicBezTo>
                  <a:pt x="10142159" y="1088266"/>
                  <a:pt x="9964899" y="1015570"/>
                  <a:pt x="10106941" y="1076446"/>
                </a:cubicBezTo>
                <a:cubicBezTo>
                  <a:pt x="10139810" y="1090533"/>
                  <a:pt x="10213375" y="1104743"/>
                  <a:pt x="10234263" y="1111170"/>
                </a:cubicBezTo>
                <a:cubicBezTo>
                  <a:pt x="10254121" y="1117280"/>
                  <a:pt x="10272845" y="1126603"/>
                  <a:pt x="10292136" y="1134319"/>
                </a:cubicBezTo>
                <a:cubicBezTo>
                  <a:pt x="10460319" y="1113296"/>
                  <a:pt x="10323975" y="1134111"/>
                  <a:pt x="10431032" y="1111170"/>
                </a:cubicBezTo>
                <a:cubicBezTo>
                  <a:pt x="10469505" y="1102926"/>
                  <a:pt x="10546779" y="1088020"/>
                  <a:pt x="10546779" y="1088020"/>
                </a:cubicBezTo>
                <a:cubicBezTo>
                  <a:pt x="10562212" y="1091878"/>
                  <a:pt x="10577427" y="1096749"/>
                  <a:pt x="10593078" y="1099595"/>
                </a:cubicBezTo>
                <a:cubicBezTo>
                  <a:pt x="10619920" y="1104475"/>
                  <a:pt x="10652566" y="1094421"/>
                  <a:pt x="10674101" y="1111170"/>
                </a:cubicBezTo>
                <a:cubicBezTo>
                  <a:pt x="10693362" y="1126151"/>
                  <a:pt x="10690074" y="1157296"/>
                  <a:pt x="10697250" y="1180618"/>
                </a:cubicBezTo>
                <a:cubicBezTo>
                  <a:pt x="10718516" y="1249732"/>
                  <a:pt x="10725622" y="1282530"/>
                  <a:pt x="10743549" y="1354238"/>
                </a:cubicBezTo>
                <a:cubicBezTo>
                  <a:pt x="10741756" y="1381130"/>
                  <a:pt x="10736919" y="1539489"/>
                  <a:pt x="10720400" y="1597306"/>
                </a:cubicBezTo>
                <a:cubicBezTo>
                  <a:pt x="10711344" y="1629003"/>
                  <a:pt x="10696941" y="1658924"/>
                  <a:pt x="10685675" y="1689904"/>
                </a:cubicBezTo>
                <a:cubicBezTo>
                  <a:pt x="10681505" y="1701370"/>
                  <a:pt x="10680869" y="1714476"/>
                  <a:pt x="10674101" y="1724628"/>
                </a:cubicBezTo>
                <a:cubicBezTo>
                  <a:pt x="10641999" y="1772782"/>
                  <a:pt x="10603813" y="1816607"/>
                  <a:pt x="10569929" y="1863524"/>
                </a:cubicBezTo>
                <a:cubicBezTo>
                  <a:pt x="10540759" y="1903914"/>
                  <a:pt x="10478440" y="2015873"/>
                  <a:pt x="10431032" y="2025570"/>
                </a:cubicBezTo>
                <a:cubicBezTo>
                  <a:pt x="10261270" y="2060294"/>
                  <a:pt x="10093685" y="2108251"/>
                  <a:pt x="9921746" y="2129742"/>
                </a:cubicBezTo>
                <a:cubicBezTo>
                  <a:pt x="9890880" y="2133600"/>
                  <a:pt x="9860163" y="2138930"/>
                  <a:pt x="9829149" y="2141316"/>
                </a:cubicBezTo>
                <a:cubicBezTo>
                  <a:pt x="9759799" y="2146651"/>
                  <a:pt x="9690253" y="2149033"/>
                  <a:pt x="9620805" y="2152891"/>
                </a:cubicBezTo>
                <a:lnTo>
                  <a:pt x="8139245" y="2095018"/>
                </a:lnTo>
                <a:lnTo>
                  <a:pt x="7143822" y="2106592"/>
                </a:lnTo>
                <a:lnTo>
                  <a:pt x="6680835" y="2141316"/>
                </a:lnTo>
                <a:cubicBezTo>
                  <a:pt x="6561098" y="2151435"/>
                  <a:pt x="6441616" y="2164372"/>
                  <a:pt x="6322020" y="2176040"/>
                </a:cubicBezTo>
                <a:cubicBezTo>
                  <a:pt x="6283428" y="2179805"/>
                  <a:pt x="6244988" y="2185464"/>
                  <a:pt x="6206273" y="2187615"/>
                </a:cubicBezTo>
                <a:lnTo>
                  <a:pt x="5997929" y="2199190"/>
                </a:lnTo>
                <a:lnTo>
                  <a:pt x="5372896" y="2187615"/>
                </a:lnTo>
                <a:cubicBezTo>
                  <a:pt x="5334140" y="2186404"/>
                  <a:pt x="5295915" y="2176874"/>
                  <a:pt x="5257149" y="2176040"/>
                </a:cubicBezTo>
                <a:lnTo>
                  <a:pt x="4296450" y="2164466"/>
                </a:lnTo>
                <a:cubicBezTo>
                  <a:pt x="4176845" y="2160608"/>
                  <a:pt x="4057302" y="2152891"/>
                  <a:pt x="3937635" y="2152891"/>
                </a:cubicBezTo>
                <a:cubicBezTo>
                  <a:pt x="3891176" y="2152891"/>
                  <a:pt x="3845198" y="2164466"/>
                  <a:pt x="3798739" y="2164466"/>
                </a:cubicBezTo>
                <a:cubicBezTo>
                  <a:pt x="3524777" y="2164466"/>
                  <a:pt x="3250870" y="2156749"/>
                  <a:pt x="2976936" y="2152891"/>
                </a:cubicBezTo>
                <a:cubicBezTo>
                  <a:pt x="2619097" y="2167205"/>
                  <a:pt x="2682779" y="2171198"/>
                  <a:pt x="2270881" y="2152891"/>
                </a:cubicBezTo>
                <a:cubicBezTo>
                  <a:pt x="2235977" y="2151340"/>
                  <a:pt x="2201489" y="2144628"/>
                  <a:pt x="2166708" y="2141316"/>
                </a:cubicBezTo>
                <a:cubicBezTo>
                  <a:pt x="2120458" y="2136911"/>
                  <a:pt x="2074144" y="2133174"/>
                  <a:pt x="2027812" y="2129742"/>
                </a:cubicBezTo>
                <a:lnTo>
                  <a:pt x="1703721" y="2106592"/>
                </a:lnTo>
                <a:cubicBezTo>
                  <a:pt x="1596377" y="2094206"/>
                  <a:pt x="1507345" y="2075997"/>
                  <a:pt x="1402779" y="2048719"/>
                </a:cubicBezTo>
                <a:cubicBezTo>
                  <a:pt x="1213855" y="1999435"/>
                  <a:pt x="1358771" y="2024244"/>
                  <a:pt x="1206010" y="2002420"/>
                </a:cubicBezTo>
                <a:cubicBezTo>
                  <a:pt x="1079379" y="1960212"/>
                  <a:pt x="1271182" y="2027527"/>
                  <a:pt x="1136562" y="1967696"/>
                </a:cubicBezTo>
                <a:cubicBezTo>
                  <a:pt x="1114263" y="1957786"/>
                  <a:pt x="1088939" y="1955460"/>
                  <a:pt x="1067113" y="1944547"/>
                </a:cubicBezTo>
                <a:cubicBezTo>
                  <a:pt x="1034557" y="1928269"/>
                  <a:pt x="1007777" y="1901456"/>
                  <a:pt x="974516" y="1886673"/>
                </a:cubicBezTo>
                <a:cubicBezTo>
                  <a:pt x="937707" y="1870313"/>
                  <a:pt x="897217" y="1863964"/>
                  <a:pt x="858769" y="1851949"/>
                </a:cubicBezTo>
                <a:cubicBezTo>
                  <a:pt x="835478" y="1844671"/>
                  <a:pt x="811977" y="1837862"/>
                  <a:pt x="789321" y="1828800"/>
                </a:cubicBezTo>
                <a:cubicBezTo>
                  <a:pt x="687855" y="1788214"/>
                  <a:pt x="791825" y="1824265"/>
                  <a:pt x="708298" y="1782501"/>
                </a:cubicBezTo>
                <a:cubicBezTo>
                  <a:pt x="689715" y="1773209"/>
                  <a:pt x="670136" y="1765922"/>
                  <a:pt x="650425" y="1759352"/>
                </a:cubicBezTo>
                <a:cubicBezTo>
                  <a:pt x="637889" y="1755173"/>
                  <a:pt x="516168" y="1722781"/>
                  <a:pt x="499954" y="1713053"/>
                </a:cubicBezTo>
                <a:cubicBezTo>
                  <a:pt x="428440" y="1670144"/>
                  <a:pt x="463906" y="1683785"/>
                  <a:pt x="395782" y="1666754"/>
                </a:cubicBezTo>
                <a:cubicBezTo>
                  <a:pt x="384207" y="1659038"/>
                  <a:pt x="371921" y="1652295"/>
                  <a:pt x="361058" y="1643605"/>
                </a:cubicBezTo>
                <a:cubicBezTo>
                  <a:pt x="352536" y="1636788"/>
                  <a:pt x="346638" y="1627004"/>
                  <a:pt x="337908" y="1620456"/>
                </a:cubicBezTo>
                <a:cubicBezTo>
                  <a:pt x="315650" y="1603763"/>
                  <a:pt x="288133" y="1593830"/>
                  <a:pt x="268460" y="1574157"/>
                </a:cubicBezTo>
                <a:cubicBezTo>
                  <a:pt x="157016" y="1462710"/>
                  <a:pt x="275575" y="1575218"/>
                  <a:pt x="187438" y="1504709"/>
                </a:cubicBezTo>
                <a:cubicBezTo>
                  <a:pt x="161262" y="1483768"/>
                  <a:pt x="152073" y="1462272"/>
                  <a:pt x="129564" y="1435261"/>
                </a:cubicBezTo>
                <a:cubicBezTo>
                  <a:pt x="122578" y="1426878"/>
                  <a:pt x="114131" y="1419828"/>
                  <a:pt x="106415" y="1412111"/>
                </a:cubicBezTo>
                <a:cubicBezTo>
                  <a:pt x="51405" y="1247085"/>
                  <a:pt x="106674" y="1418806"/>
                  <a:pt x="71691" y="1296365"/>
                </a:cubicBezTo>
                <a:cubicBezTo>
                  <a:pt x="68339" y="1284633"/>
                  <a:pt x="62763" y="1273551"/>
                  <a:pt x="60116" y="1261640"/>
                </a:cubicBezTo>
                <a:cubicBezTo>
                  <a:pt x="55025" y="1238730"/>
                  <a:pt x="53144" y="1215205"/>
                  <a:pt x="48541" y="1192192"/>
                </a:cubicBezTo>
                <a:cubicBezTo>
                  <a:pt x="45421" y="1176593"/>
                  <a:pt x="40418" y="1161423"/>
                  <a:pt x="36967" y="1145894"/>
                </a:cubicBezTo>
                <a:cubicBezTo>
                  <a:pt x="32699" y="1126689"/>
                  <a:pt x="30164" y="1107106"/>
                  <a:pt x="25392" y="1088020"/>
                </a:cubicBezTo>
                <a:cubicBezTo>
                  <a:pt x="22433" y="1076183"/>
                  <a:pt x="17169" y="1065027"/>
                  <a:pt x="13817" y="1053296"/>
                </a:cubicBezTo>
                <a:cubicBezTo>
                  <a:pt x="9447" y="1038000"/>
                  <a:pt x="9357" y="1021226"/>
                  <a:pt x="2243" y="1006997"/>
                </a:cubicBezTo>
                <a:cubicBezTo>
                  <a:pt x="518" y="1003546"/>
                  <a:pt x="-5474" y="1006997"/>
                  <a:pt x="13817" y="9838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816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12</Words>
  <Application>Microsoft Macintosh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</cp:revision>
  <dcterms:created xsi:type="dcterms:W3CDTF">2020-08-18T13:22:51Z</dcterms:created>
  <dcterms:modified xsi:type="dcterms:W3CDTF">2020-08-18T15:51:03Z</dcterms:modified>
</cp:coreProperties>
</file>

<file path=docProps/thumbnail.jpeg>
</file>